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0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450" r:id="rId2"/>
    <p:sldId id="392" r:id="rId3"/>
    <p:sldId id="433" r:id="rId4"/>
    <p:sldId id="435" r:id="rId5"/>
    <p:sldId id="432" r:id="rId6"/>
    <p:sldId id="387" r:id="rId7"/>
    <p:sldId id="396" r:id="rId8"/>
    <p:sldId id="399" r:id="rId9"/>
    <p:sldId id="401" r:id="rId10"/>
    <p:sldId id="263" r:id="rId11"/>
    <p:sldId id="322" r:id="rId12"/>
    <p:sldId id="440" r:id="rId13"/>
    <p:sldId id="438" r:id="rId14"/>
    <p:sldId id="442" r:id="rId15"/>
    <p:sldId id="436" r:id="rId16"/>
    <p:sldId id="437" r:id="rId17"/>
    <p:sldId id="439" r:id="rId18"/>
    <p:sldId id="441" r:id="rId19"/>
    <p:sldId id="267" r:id="rId20"/>
    <p:sldId id="264" r:id="rId21"/>
    <p:sldId id="446" r:id="rId22"/>
    <p:sldId id="451" r:id="rId23"/>
    <p:sldId id="445" r:id="rId24"/>
    <p:sldId id="407" r:id="rId25"/>
    <p:sldId id="418" r:id="rId26"/>
    <p:sldId id="412" r:id="rId27"/>
    <p:sldId id="45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iago Cervantes" initials="SC" lastIdx="2" clrIdx="0">
    <p:extLst>
      <p:ext uri="{19B8F6BF-5375-455C-9EA6-DF929625EA0E}">
        <p15:presenceInfo xmlns:p15="http://schemas.microsoft.com/office/powerpoint/2012/main" userId="fd876be7a6f6e9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72744" autoAdjust="0"/>
  </p:normalViewPr>
  <p:slideViewPr>
    <p:cSldViewPr snapToGrid="0">
      <p:cViewPr varScale="1">
        <p:scale>
          <a:sx n="53" d="100"/>
          <a:sy n="53" d="100"/>
        </p:scale>
        <p:origin x="19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9FFDD-0DB2-4ECD-8C63-8B715CFF9CA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612F9-1B0B-4BCD-84A6-C3E05620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39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  <a:r>
              <a:rPr lang="en-GB" b="1" dirty="0"/>
              <a:t>.Exploring the mountains Part 3</a:t>
            </a:r>
          </a:p>
          <a:p>
            <a:r>
              <a:rPr lang="en-GB" dirty="0"/>
              <a:t> </a:t>
            </a:r>
            <a:endParaRPr lang="en-GB" sz="1200" b="0" dirty="0">
              <a:ln>
                <a:noFill/>
              </a:ln>
              <a:effectLst/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Last time we covered:</a:t>
            </a:r>
          </a:p>
          <a:p>
            <a:r>
              <a:rPr lang="en-GB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Developing good habits </a:t>
            </a:r>
            <a:endParaRPr lang="en-GB" sz="1200" b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GB" sz="1200" b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Situational awareness</a:t>
            </a:r>
          </a:p>
          <a:p>
            <a:r>
              <a:rPr lang="en-GB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The effects of stress </a:t>
            </a:r>
            <a:r>
              <a:rPr lang="en-GB" sz="1200" b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</a:p>
          <a:p>
            <a:r>
              <a:rPr lang="en-GB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en-GB" sz="1200" b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Always having a plan, (long &amp; short term)</a:t>
            </a:r>
          </a:p>
          <a:p>
            <a:r>
              <a:rPr lang="en-GB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Entry to the mountains (initial discussion)</a:t>
            </a:r>
          </a:p>
          <a:p>
            <a:endParaRPr lang="en-GB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GB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Some task Planning Factors : </a:t>
            </a:r>
            <a:r>
              <a:rPr lang="en-GB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Quickly describe then and then move on to  slide 2 </a:t>
            </a:r>
            <a:endParaRPr lang="en-GB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GB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Entry route in &amp; out of the mountains 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Soaring hours available / Average x/c speed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Recent weather: wet or dry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Cloud base(s) throughout the day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Thermal strength throughout day/Streeting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When to fly into wind/downwind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Will there be: Convergences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Sea Air 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en-US" sz="1200" b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Spreadout</a:t>
            </a:r>
            <a:endParaRPr lang="en-US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High level cloud</a:t>
            </a:r>
          </a:p>
          <a:p>
            <a:endParaRPr lang="en-US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Lastly: How busy is the launch point?</a:t>
            </a:r>
          </a:p>
          <a:p>
            <a:endParaRPr lang="en-GB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GB" dirty="0"/>
              <a:t>PCS-DAM-LOQ-PCS</a:t>
            </a:r>
          </a:p>
          <a:p>
            <a:r>
              <a:rPr lang="en-GB" dirty="0"/>
              <a:t>I think this is approaching Loch Leven (east of </a:t>
            </a:r>
            <a:r>
              <a:rPr lang="en-GB" dirty="0" err="1"/>
              <a:t>Ballachulish</a:t>
            </a:r>
            <a:r>
              <a:rPr lang="en-GB" dirty="0"/>
              <a:t>)</a:t>
            </a:r>
          </a:p>
          <a:p>
            <a:r>
              <a:rPr lang="en-GB" dirty="0"/>
              <a:t>01/05/2015 330km @ 84.1kph/84.9kph HC</a:t>
            </a:r>
          </a:p>
          <a:p>
            <a:r>
              <a:rPr lang="en-GB" dirty="0"/>
              <a:t>6825’  highest cloud base: most of the time at 5500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3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10. 07 06 19 Roy Wilson </a:t>
            </a:r>
          </a:p>
          <a:p>
            <a:r>
              <a:rPr lang="en-GB" dirty="0"/>
              <a:t>Approximately 6000’ going to LOQ (Loch Quoich) and then going up to GVE (</a:t>
            </a:r>
            <a:r>
              <a:rPr lang="en-GB" dirty="0" err="1"/>
              <a:t>Garve</a:t>
            </a:r>
            <a:r>
              <a:rPr lang="en-GB" dirty="0"/>
              <a:t>)…….for the experts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99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11 The Four Airmasses</a:t>
            </a:r>
          </a:p>
          <a:p>
            <a:r>
              <a:rPr lang="en-GB" dirty="0"/>
              <a:t>For Thermal soaring</a:t>
            </a:r>
          </a:p>
          <a:p>
            <a:r>
              <a:rPr lang="en-GB" dirty="0"/>
              <a:t>Types and qualities of the airmasses</a:t>
            </a:r>
          </a:p>
          <a:p>
            <a:r>
              <a:rPr lang="en-GB" dirty="0"/>
              <a:t>A bit like the oil in lava lamps or melting jellies</a:t>
            </a:r>
          </a:p>
          <a:p>
            <a:endParaRPr lang="en-GB" dirty="0"/>
          </a:p>
          <a:p>
            <a:r>
              <a:rPr lang="en-GB" dirty="0"/>
              <a:t>Continental airmasses usually best for thermals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8215-6965-4FBD-B21A-22C21F66AB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395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12. RASP Free weather forecasts</a:t>
            </a:r>
          </a:p>
          <a:p>
            <a:r>
              <a:rPr lang="en-GB" dirty="0"/>
              <a:t>STAR rating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/>
              <a:t>Slides13 (– 23) Rasp   Cu Cloud base at 1500</a:t>
            </a:r>
          </a:p>
          <a:p>
            <a:r>
              <a:rPr lang="en-GB" dirty="0"/>
              <a:t> SC &amp; JDW to discuss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48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14. Thermal Buoyancy /Shear Ratio </a:t>
            </a:r>
          </a:p>
          <a:p>
            <a:endParaRPr lang="en-GB" dirty="0"/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SC </a:t>
            </a:r>
            <a:r>
              <a:rPr lang="en-US" sz="11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: </a:t>
            </a: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 415.8km PCS-LBD-COM-FE1-COM @77.6/ 79.2kph(HC</a:t>
            </a:r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JDW </a:t>
            </a:r>
            <a:r>
              <a:rPr lang="en-US" sz="11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: 374.6km of a 435.4kmTriangle </a:t>
            </a: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  GLE-ACH-MOS-GLE@80.2/70.4kph(HC)</a:t>
            </a:r>
            <a:endParaRPr lang="en-US" sz="1200" b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88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15. Convergences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71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16. BL Max Up/Down Convergence</a:t>
            </a:r>
          </a:p>
          <a:p>
            <a:endParaRPr lang="en-GB" b="1" dirty="0"/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FSEmeric"/>
              </a:rPr>
              <a:t>The boundary layer is defined as that part of the atmosphere that directly feels the effect of the earth's surface.  Its depth can range from just a few metres to several kilometres depending on the local meteorology.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52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17. </a:t>
            </a: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SC </a:t>
            </a:r>
            <a:r>
              <a:rPr lang="en-US" sz="11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: </a:t>
            </a: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 </a:t>
            </a:r>
          </a:p>
          <a:p>
            <a:pPr algn="l"/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415.8km PCS-LBD-COM-FE1-COM @77.6/ 79.2kph(HC</a:t>
            </a:r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  <a:p>
            <a:pPr algn="l"/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Describe legs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45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18. Third leg approaching Blair </a:t>
            </a:r>
            <a:r>
              <a:rPr lang="en-GB" b="1" dirty="0" err="1"/>
              <a:t>Atholl</a:t>
            </a:r>
            <a:r>
              <a:rPr lang="en-GB" b="1" dirty="0"/>
              <a:t>; Loch Tummel below</a:t>
            </a:r>
          </a:p>
          <a:p>
            <a:r>
              <a:rPr lang="en-GB" b="0" dirty="0"/>
              <a:t>Sea breeze air coming in from right. Land air from left</a:t>
            </a:r>
          </a:p>
          <a:p>
            <a:r>
              <a:rPr lang="en-GB" b="0" dirty="0"/>
              <a:t>Step cloud ahead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176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19. Final leg over plateau to the NW of Linn of Dee</a:t>
            </a:r>
          </a:p>
          <a:p>
            <a:r>
              <a:rPr lang="en-GB" b="0" dirty="0"/>
              <a:t>Going other way on last leg; epic. SW of </a:t>
            </a:r>
            <a:r>
              <a:rPr lang="en-GB" b="0" dirty="0" err="1"/>
              <a:t>Feshie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2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2.Discuss Task Planning Factors</a:t>
            </a: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Soaring hours available / Average x/c speed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Entry route in &amp; out of the mountains 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weather: wet or dry</a:t>
            </a:r>
          </a:p>
          <a:p>
            <a:endParaRPr lang="en-US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base(s) throughout the day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strength throughout day/Streeting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fly into wind/downwind</a:t>
            </a:r>
          </a:p>
          <a:p>
            <a:endParaRPr lang="en-US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there be: 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Convergences</a:t>
            </a: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Air </a:t>
            </a:r>
          </a:p>
          <a:p>
            <a:r>
              <a:rPr lang="en-US" sz="1200" b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Spreadout</a:t>
            </a:r>
            <a:endParaRPr lang="en-US" sz="1200" b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level cloud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15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20. JDW having turned </a:t>
            </a:r>
            <a:r>
              <a:rPr lang="en-GB" b="1" dirty="0" err="1"/>
              <a:t>Mossat</a:t>
            </a:r>
            <a:r>
              <a:rPr lang="en-GB" b="1" dirty="0"/>
              <a:t> and heading SW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279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/>
              </a:rPr>
              <a:t>21. </a:t>
            </a:r>
            <a:r>
              <a:rPr lang="en-GB" sz="1200" dirty="0"/>
              <a:t>JDW: 203.2km O/R  PCS-AB0 –PCS 23/08/18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097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22. </a:t>
            </a:r>
            <a:r>
              <a:rPr lang="en-GB" sz="1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Aboyne’s</a:t>
            </a:r>
            <a:r>
              <a:rPr lang="en-GB" sz="1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Jakub </a:t>
            </a:r>
            <a:r>
              <a:rPr lang="en-GB" sz="1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Hlavacek</a:t>
            </a:r>
            <a:r>
              <a:rPr lang="en-GB" sz="1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</a:t>
            </a:r>
            <a:r>
              <a:rPr lang="en-GB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: </a:t>
            </a:r>
            <a:r>
              <a:rPr lang="en-GB" sz="1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Perkoz</a:t>
            </a:r>
            <a:r>
              <a:rPr lang="en-GB" sz="1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: 23/08/18</a:t>
            </a:r>
            <a:endParaRPr lang="en-GB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97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23. Convergence on east coast 23 08  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RASP BL Max Up/Down Motion at 1600L showing the  predicted position of the sea breeze front.</a:t>
            </a:r>
            <a:br>
              <a:rPr lang="en-GB" dirty="0"/>
            </a:b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One of the things that is interesting is the strength of the predominant west wind.</a:t>
            </a:r>
            <a:br>
              <a:rPr lang="en-GB" dirty="0"/>
            </a:b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As can be seen the convergence extended into the Aberdeen CTR and JDW turned around at </a:t>
            </a:r>
            <a:r>
              <a:rPr lang="en-GB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Aboyne</a:t>
            </a: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and headed home</a:t>
            </a: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941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24. 14/05/2016 519.9km </a:t>
            </a:r>
            <a:r>
              <a:rPr lang="en-GB" dirty="0"/>
              <a:t>@ 74.2/75.7kph PCS-LMD-LVE-LOL-PCS</a:t>
            </a:r>
          </a:p>
          <a:p>
            <a:r>
              <a:rPr lang="en-GB" dirty="0"/>
              <a:t>Wave to  start off with; climbed to 8000’ Could not put it on the Hot Wings Ladder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87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25</a:t>
            </a:r>
            <a:r>
              <a:rPr lang="en-GB" dirty="0"/>
              <a:t>.</a:t>
            </a:r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Looking SW at Fort Augustus ably assisted by a Dalek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728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26. Perth looking SW</a:t>
            </a:r>
          </a:p>
          <a:p>
            <a:r>
              <a:rPr lang="en-GB" b="0" dirty="0"/>
              <a:t>Showers </a:t>
            </a:r>
            <a:r>
              <a:rPr lang="en-GB" b="0"/>
              <a:t>on the horizon </a:t>
            </a:r>
            <a:r>
              <a:rPr lang="en-GB" b="0" dirty="0"/>
              <a:t>which I had just come through.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07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1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3. PLATEAU / LOW RELIEF AREAS</a:t>
            </a:r>
          </a:p>
          <a:p>
            <a:r>
              <a:rPr lang="en-GB" b="1" dirty="0"/>
              <a:t>Quickly  go through slides 3-10 </a:t>
            </a:r>
            <a:r>
              <a:rPr lang="en-GB" b="0" dirty="0"/>
              <a:t>with</a:t>
            </a:r>
            <a:r>
              <a:rPr lang="en-GB" b="1" dirty="0"/>
              <a:t> </a:t>
            </a:r>
            <a:r>
              <a:rPr lang="en-GB" b="0" dirty="0"/>
              <a:t>just the salient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0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/>
              <a:t>4. AREA 1</a:t>
            </a:r>
          </a:p>
          <a:p>
            <a:r>
              <a:rPr lang="en-GB" b="0" dirty="0"/>
              <a:t>Covered by Kate last week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9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 5. Area 2</a:t>
            </a:r>
          </a:p>
          <a:p>
            <a:r>
              <a:rPr lang="en-GB" dirty="0"/>
              <a:t> Brief discussion of Area 2 (A9) as it at the top of the easiest entry route into the mountains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3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6. Area 3</a:t>
            </a:r>
          </a:p>
          <a:p>
            <a:r>
              <a:rPr lang="en-GB" dirty="0"/>
              <a:t>South of the River Dee/Glen Clover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9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7. Area 4 </a:t>
            </a:r>
          </a:p>
          <a:p>
            <a:r>
              <a:rPr lang="en-GB" dirty="0"/>
              <a:t>Cairngorms/</a:t>
            </a:r>
            <a:r>
              <a:rPr lang="en-GB" dirty="0" err="1"/>
              <a:t>Feshie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8. Area 5</a:t>
            </a:r>
          </a:p>
          <a:p>
            <a:r>
              <a:rPr lang="en-GB" dirty="0"/>
              <a:t>NW of </a:t>
            </a:r>
            <a:r>
              <a:rPr lang="en-GB" dirty="0" err="1"/>
              <a:t>Feshie</a:t>
            </a:r>
            <a:r>
              <a:rPr lang="en-GB" dirty="0"/>
              <a:t> to Loch 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83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9. Area 6</a:t>
            </a:r>
          </a:p>
          <a:p>
            <a:r>
              <a:rPr lang="en-GB" dirty="0"/>
              <a:t>ENE of Skye (Torridon etc)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1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1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6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6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35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03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1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0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79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6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0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BB3B2-849A-4DD1-9898-97C55048DB71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06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8CA42-FCFE-4DC4-B891-42B11BB54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5CAE9B-7B23-40D5-ABCE-F508850BE4C6}"/>
              </a:ext>
            </a:extLst>
          </p:cNvPr>
          <p:cNvSpPr/>
          <p:nvPr/>
        </p:nvSpPr>
        <p:spPr>
          <a:xfrm>
            <a:off x="23393" y="-48006"/>
            <a:ext cx="9144000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Some Task Planning Factors: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Entry route in &amp; out of the mountains 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Soaring hours available / Average x/c speed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Recent weather: wet or dry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Cloud base(s) throughout the day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Thermal strength throughout day/Streeting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When to fly into wind/downwind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Will there be: Convergences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		Sea Air 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		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Spreadout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		High level cloud</a:t>
            </a:r>
          </a:p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Lastly: How busy is the launch point?</a:t>
            </a:r>
          </a:p>
          <a:p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2C0D5-696D-4766-B11E-6ECD1A568FD1}"/>
              </a:ext>
            </a:extLst>
          </p:cNvPr>
          <p:cNvSpPr/>
          <p:nvPr/>
        </p:nvSpPr>
        <p:spPr>
          <a:xfrm>
            <a:off x="-9199" y="2089567"/>
            <a:ext cx="9150631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Last time we covered:</a:t>
            </a:r>
          </a:p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Developing good habits </a:t>
            </a:r>
            <a:endParaRPr lang="en-GB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Situational awareness</a:t>
            </a:r>
          </a:p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The effects of stress </a:t>
            </a:r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</a:p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Always having a plan, (long &amp; short term)</a:t>
            </a:r>
          </a:p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- Entry to the mountains (initial discussion)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5B1BD-8974-4F09-8B02-626EBAB4A078}"/>
              </a:ext>
            </a:extLst>
          </p:cNvPr>
          <p:cNvSpPr/>
          <p:nvPr/>
        </p:nvSpPr>
        <p:spPr>
          <a:xfrm>
            <a:off x="45196" y="-4465"/>
            <a:ext cx="91572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Exploring the Mountains-Part 3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Task Planning</a:t>
            </a:r>
          </a:p>
        </p:txBody>
      </p:sp>
    </p:spTree>
    <p:extLst>
      <p:ext uri="{BB962C8B-B14F-4D97-AF65-F5344CB8AC3E}">
        <p14:creationId xmlns:p14="http://schemas.microsoft.com/office/powerpoint/2010/main" val="34930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9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1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9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9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4" grpId="0"/>
      <p:bldP spid="4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EFD86-1B01-4F1C-A34E-058BC41A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66" r="33564" b="12657"/>
          <a:stretch/>
        </p:blipFill>
        <p:spPr>
          <a:xfrm>
            <a:off x="-25935" y="-1"/>
            <a:ext cx="9179846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5E3D05-841A-457B-8666-E506879C2091}"/>
              </a:ext>
            </a:extLst>
          </p:cNvPr>
          <p:cNvSpPr/>
          <p:nvPr/>
        </p:nvSpPr>
        <p:spPr>
          <a:xfrm>
            <a:off x="-25935" y="41255"/>
            <a:ext cx="91699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07/06/19:	Roy Wilson (</a:t>
            </a:r>
            <a:r>
              <a:rPr lang="en-US" sz="32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Aboyne</a:t>
            </a: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 routing between Loch Quoich(LOQ) &amp; </a:t>
            </a:r>
            <a:r>
              <a:rPr lang="en-US" sz="32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Garve</a:t>
            </a: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(GVE)</a:t>
            </a:r>
          </a:p>
        </p:txBody>
      </p:sp>
    </p:spTree>
    <p:extLst>
      <p:ext uri="{BB962C8B-B14F-4D97-AF65-F5344CB8AC3E}">
        <p14:creationId xmlns:p14="http://schemas.microsoft.com/office/powerpoint/2010/main" val="2223106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thumb/4/48/UK_K%C3%B6ppen.svg/200px-UK_K%C3%B6ppen.svg.png">
            <a:extLst>
              <a:ext uri="{FF2B5EF4-FFF2-40B4-BE49-F238E27FC236}">
                <a16:creationId xmlns:a16="http://schemas.microsoft.com/office/drawing/2014/main" id="{AE16989F-004D-436D-B8A5-1991E4E2A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 b="12959"/>
          <a:stretch/>
        </p:blipFill>
        <p:spPr bwMode="auto">
          <a:xfrm>
            <a:off x="2163547" y="1"/>
            <a:ext cx="4816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1DF85-0B4A-414F-B14B-076D3DF6A5DF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9144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2BE55F-CCE1-45D3-9E1B-1614FA7E3606}"/>
              </a:ext>
            </a:extLst>
          </p:cNvPr>
          <p:cNvCxnSpPr>
            <a:stCxn id="2" idx="0"/>
            <a:endCxn id="2" idx="2"/>
          </p:cNvCxnSpPr>
          <p:nvPr/>
        </p:nvCxnSpPr>
        <p:spPr>
          <a:xfrm>
            <a:off x="4572001" y="1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6178BB7-27F7-4B6A-BEAA-49865B9F6F71}"/>
              </a:ext>
            </a:extLst>
          </p:cNvPr>
          <p:cNvSpPr/>
          <p:nvPr/>
        </p:nvSpPr>
        <p:spPr>
          <a:xfrm>
            <a:off x="550240" y="1136076"/>
            <a:ext cx="1975220" cy="12305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Polar</a:t>
            </a:r>
          </a:p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Oceanic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9CEB80-AFD1-480D-9E70-312AB5DBB3FD}"/>
              </a:ext>
            </a:extLst>
          </p:cNvPr>
          <p:cNvSpPr/>
          <p:nvPr/>
        </p:nvSpPr>
        <p:spPr>
          <a:xfrm>
            <a:off x="6327601" y="1182656"/>
            <a:ext cx="2450639" cy="12091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Polar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Continental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C84F6-2C84-4322-8795-36DFE4EF28F2}"/>
              </a:ext>
            </a:extLst>
          </p:cNvPr>
          <p:cNvSpPr/>
          <p:nvPr/>
        </p:nvSpPr>
        <p:spPr>
          <a:xfrm>
            <a:off x="6646603" y="4475015"/>
            <a:ext cx="24506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Temperate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Continental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E2A3D-E3AB-4C57-8E05-103386E3B44D}"/>
              </a:ext>
            </a:extLst>
          </p:cNvPr>
          <p:cNvSpPr/>
          <p:nvPr/>
        </p:nvSpPr>
        <p:spPr>
          <a:xfrm>
            <a:off x="-33371" y="4530430"/>
            <a:ext cx="4167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Temperate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Oceanic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2239B7-34DC-475E-88BE-82CEFD9E3973}"/>
              </a:ext>
            </a:extLst>
          </p:cNvPr>
          <p:cNvCxnSpPr>
            <a:cxnSpLocks/>
          </p:cNvCxnSpPr>
          <p:nvPr/>
        </p:nvCxnSpPr>
        <p:spPr>
          <a:xfrm>
            <a:off x="3" y="3987792"/>
            <a:ext cx="9144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6EC4E7-7365-4862-B23E-5EA0F5513A01}"/>
              </a:ext>
            </a:extLst>
          </p:cNvPr>
          <p:cNvSpPr txBox="1"/>
          <p:nvPr/>
        </p:nvSpPr>
        <p:spPr>
          <a:xfrm>
            <a:off x="4606354" y="3488270"/>
            <a:ext cx="4300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Front (Jetstream)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D9223-12FB-45A2-990D-58FCC55C6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94"/>
          <a:stretch/>
        </p:blipFill>
        <p:spPr>
          <a:xfrm>
            <a:off x="4815742" y="9428"/>
            <a:ext cx="4300565" cy="8714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9279AB-0549-4935-B35A-FD820C61C700}"/>
              </a:ext>
            </a:extLst>
          </p:cNvPr>
          <p:cNvSpPr/>
          <p:nvPr/>
        </p:nvSpPr>
        <p:spPr>
          <a:xfrm>
            <a:off x="4809067" y="374247"/>
            <a:ext cx="16425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61B97-3D7D-4F38-B6ED-44673BE24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7" r="1867"/>
          <a:stretch/>
        </p:blipFill>
        <p:spPr>
          <a:xfrm>
            <a:off x="-34034" y="-1"/>
            <a:ext cx="922104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FDE657-D7BF-407E-A765-E90C713FB244}"/>
              </a:ext>
            </a:extLst>
          </p:cNvPr>
          <p:cNvSpPr/>
          <p:nvPr/>
        </p:nvSpPr>
        <p:spPr>
          <a:xfrm>
            <a:off x="-87930" y="452735"/>
            <a:ext cx="5052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Rasp: Star Rating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(1 – 5)</a:t>
            </a:r>
          </a:p>
        </p:txBody>
      </p:sp>
    </p:spTree>
    <p:extLst>
      <p:ext uri="{BB962C8B-B14F-4D97-AF65-F5344CB8AC3E}">
        <p14:creationId xmlns:p14="http://schemas.microsoft.com/office/powerpoint/2010/main" val="168524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3EEA4-D05D-4E88-BA8C-A84EE2C1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DE823-1D45-4E54-8F36-F6E672B35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5"/>
          <a:stretch/>
        </p:blipFill>
        <p:spPr>
          <a:xfrm>
            <a:off x="8468139" y="-27783"/>
            <a:ext cx="675862" cy="6885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DBB8B-47E6-47DA-8C5C-5C8A385F1093}"/>
              </a:ext>
            </a:extLst>
          </p:cNvPr>
          <p:cNvSpPr/>
          <p:nvPr/>
        </p:nvSpPr>
        <p:spPr>
          <a:xfrm>
            <a:off x="0" y="300335"/>
            <a:ext cx="89535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05/07/18 Cu Cloudbase15:00L - RASP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6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CF62-B978-41FD-95D6-2DCEF5470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r="1"/>
          <a:stretch/>
        </p:blipFill>
        <p:spPr>
          <a:xfrm>
            <a:off x="-119269" y="9938"/>
            <a:ext cx="9263268" cy="68480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43868-7605-49AB-80B9-8D4C7FC6A40D}"/>
              </a:ext>
            </a:extLst>
          </p:cNvPr>
          <p:cNvSpPr/>
          <p:nvPr/>
        </p:nvSpPr>
        <p:spPr>
          <a:xfrm>
            <a:off x="-119269" y="300335"/>
            <a:ext cx="9263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Thermal: Buoyancy/Shear Ratio: 15:00  - RASP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3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AA02B-7204-4C43-8C71-312A1B7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/>
          <a:stretch/>
        </p:blipFill>
        <p:spPr>
          <a:xfrm>
            <a:off x="-156752" y="0"/>
            <a:ext cx="9300752" cy="6858000"/>
          </a:xfrm>
          <a:prstGeom prst="rect">
            <a:avLst/>
          </a:pr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182E175-2F4A-47F7-86B6-0EBE3352B369}"/>
              </a:ext>
            </a:extLst>
          </p:cNvPr>
          <p:cNvSpPr/>
          <p:nvPr/>
        </p:nvSpPr>
        <p:spPr>
          <a:xfrm>
            <a:off x="2928730" y="66261"/>
            <a:ext cx="5180305" cy="6854616"/>
          </a:xfrm>
          <a:custGeom>
            <a:avLst/>
            <a:gdLst>
              <a:gd name="connsiteX0" fmla="*/ 636105 w 5180305"/>
              <a:gd name="connsiteY0" fmla="*/ 0 h 6854616"/>
              <a:gd name="connsiteX1" fmla="*/ 609600 w 5180305"/>
              <a:gd name="connsiteY1" fmla="*/ 66261 h 6854616"/>
              <a:gd name="connsiteX2" fmla="*/ 556592 w 5180305"/>
              <a:gd name="connsiteY2" fmla="*/ 251791 h 6854616"/>
              <a:gd name="connsiteX3" fmla="*/ 530087 w 5180305"/>
              <a:gd name="connsiteY3" fmla="*/ 291548 h 6854616"/>
              <a:gd name="connsiteX4" fmla="*/ 516835 w 5180305"/>
              <a:gd name="connsiteY4" fmla="*/ 331304 h 6854616"/>
              <a:gd name="connsiteX5" fmla="*/ 490331 w 5180305"/>
              <a:gd name="connsiteY5" fmla="*/ 357809 h 6854616"/>
              <a:gd name="connsiteX6" fmla="*/ 463827 w 5180305"/>
              <a:gd name="connsiteY6" fmla="*/ 437322 h 6854616"/>
              <a:gd name="connsiteX7" fmla="*/ 410818 w 5180305"/>
              <a:gd name="connsiteY7" fmla="*/ 516835 h 6854616"/>
              <a:gd name="connsiteX8" fmla="*/ 397566 w 5180305"/>
              <a:gd name="connsiteY8" fmla="*/ 556591 h 6854616"/>
              <a:gd name="connsiteX9" fmla="*/ 357809 w 5180305"/>
              <a:gd name="connsiteY9" fmla="*/ 583096 h 6854616"/>
              <a:gd name="connsiteX10" fmla="*/ 304800 w 5180305"/>
              <a:gd name="connsiteY10" fmla="*/ 662609 h 6854616"/>
              <a:gd name="connsiteX11" fmla="*/ 265044 w 5180305"/>
              <a:gd name="connsiteY11" fmla="*/ 742122 h 6854616"/>
              <a:gd name="connsiteX12" fmla="*/ 212035 w 5180305"/>
              <a:gd name="connsiteY12" fmla="*/ 848139 h 6854616"/>
              <a:gd name="connsiteX13" fmla="*/ 159027 w 5180305"/>
              <a:gd name="connsiteY13" fmla="*/ 1007165 h 6854616"/>
              <a:gd name="connsiteX14" fmla="*/ 145774 w 5180305"/>
              <a:gd name="connsiteY14" fmla="*/ 1046922 h 6854616"/>
              <a:gd name="connsiteX15" fmla="*/ 119270 w 5180305"/>
              <a:gd name="connsiteY15" fmla="*/ 1086678 h 6854616"/>
              <a:gd name="connsiteX16" fmla="*/ 79513 w 5180305"/>
              <a:gd name="connsiteY16" fmla="*/ 1166191 h 6854616"/>
              <a:gd name="connsiteX17" fmla="*/ 39757 w 5180305"/>
              <a:gd name="connsiteY17" fmla="*/ 1285461 h 6854616"/>
              <a:gd name="connsiteX18" fmla="*/ 13253 w 5180305"/>
              <a:gd name="connsiteY18" fmla="*/ 1364974 h 6854616"/>
              <a:gd name="connsiteX19" fmla="*/ 0 w 5180305"/>
              <a:gd name="connsiteY19" fmla="*/ 1404730 h 6854616"/>
              <a:gd name="connsiteX20" fmla="*/ 13253 w 5180305"/>
              <a:gd name="connsiteY20" fmla="*/ 1616765 h 6854616"/>
              <a:gd name="connsiteX21" fmla="*/ 26505 w 5180305"/>
              <a:gd name="connsiteY21" fmla="*/ 1656522 h 6854616"/>
              <a:gd name="connsiteX22" fmla="*/ 66261 w 5180305"/>
              <a:gd name="connsiteY22" fmla="*/ 1669774 h 6854616"/>
              <a:gd name="connsiteX23" fmla="*/ 212035 w 5180305"/>
              <a:gd name="connsiteY23" fmla="*/ 1656522 h 6854616"/>
              <a:gd name="connsiteX24" fmla="*/ 238540 w 5180305"/>
              <a:gd name="connsiteY24" fmla="*/ 1630017 h 6854616"/>
              <a:gd name="connsiteX25" fmla="*/ 357809 w 5180305"/>
              <a:gd name="connsiteY25" fmla="*/ 1524000 h 6854616"/>
              <a:gd name="connsiteX26" fmla="*/ 424070 w 5180305"/>
              <a:gd name="connsiteY26" fmla="*/ 1444487 h 6854616"/>
              <a:gd name="connsiteX27" fmla="*/ 477079 w 5180305"/>
              <a:gd name="connsiteY27" fmla="*/ 1391478 h 6854616"/>
              <a:gd name="connsiteX28" fmla="*/ 543340 w 5180305"/>
              <a:gd name="connsiteY28" fmla="*/ 1325217 h 6854616"/>
              <a:gd name="connsiteX29" fmla="*/ 609600 w 5180305"/>
              <a:gd name="connsiteY29" fmla="*/ 1258956 h 6854616"/>
              <a:gd name="connsiteX30" fmla="*/ 636105 w 5180305"/>
              <a:gd name="connsiteY30" fmla="*/ 1232452 h 6854616"/>
              <a:gd name="connsiteX31" fmla="*/ 675861 w 5180305"/>
              <a:gd name="connsiteY31" fmla="*/ 1205948 h 6854616"/>
              <a:gd name="connsiteX32" fmla="*/ 742122 w 5180305"/>
              <a:gd name="connsiteY32" fmla="*/ 1139687 h 6854616"/>
              <a:gd name="connsiteX33" fmla="*/ 808383 w 5180305"/>
              <a:gd name="connsiteY33" fmla="*/ 1073426 h 6854616"/>
              <a:gd name="connsiteX34" fmla="*/ 848140 w 5180305"/>
              <a:gd name="connsiteY34" fmla="*/ 1046922 h 6854616"/>
              <a:gd name="connsiteX35" fmla="*/ 874644 w 5180305"/>
              <a:gd name="connsiteY35" fmla="*/ 1020417 h 6854616"/>
              <a:gd name="connsiteX36" fmla="*/ 914400 w 5180305"/>
              <a:gd name="connsiteY36" fmla="*/ 993913 h 6854616"/>
              <a:gd name="connsiteX37" fmla="*/ 940905 w 5180305"/>
              <a:gd name="connsiteY37" fmla="*/ 967409 h 6854616"/>
              <a:gd name="connsiteX38" fmla="*/ 980661 w 5180305"/>
              <a:gd name="connsiteY38" fmla="*/ 954156 h 6854616"/>
              <a:gd name="connsiteX39" fmla="*/ 1060174 w 5180305"/>
              <a:gd name="connsiteY39" fmla="*/ 914400 h 6854616"/>
              <a:gd name="connsiteX40" fmla="*/ 1126435 w 5180305"/>
              <a:gd name="connsiteY40" fmla="*/ 874643 h 6854616"/>
              <a:gd name="connsiteX41" fmla="*/ 1205948 w 5180305"/>
              <a:gd name="connsiteY41" fmla="*/ 821635 h 6854616"/>
              <a:gd name="connsiteX42" fmla="*/ 1245705 w 5180305"/>
              <a:gd name="connsiteY42" fmla="*/ 808382 h 6854616"/>
              <a:gd name="connsiteX43" fmla="*/ 1285461 w 5180305"/>
              <a:gd name="connsiteY43" fmla="*/ 781878 h 6854616"/>
              <a:gd name="connsiteX44" fmla="*/ 1311966 w 5180305"/>
              <a:gd name="connsiteY44" fmla="*/ 755374 h 6854616"/>
              <a:gd name="connsiteX45" fmla="*/ 1351722 w 5180305"/>
              <a:gd name="connsiteY45" fmla="*/ 742122 h 6854616"/>
              <a:gd name="connsiteX46" fmla="*/ 1444487 w 5180305"/>
              <a:gd name="connsiteY46" fmla="*/ 702365 h 6854616"/>
              <a:gd name="connsiteX47" fmla="*/ 1630018 w 5180305"/>
              <a:gd name="connsiteY47" fmla="*/ 649356 h 6854616"/>
              <a:gd name="connsiteX48" fmla="*/ 1842053 w 5180305"/>
              <a:gd name="connsiteY48" fmla="*/ 636104 h 6854616"/>
              <a:gd name="connsiteX49" fmla="*/ 2305879 w 5180305"/>
              <a:gd name="connsiteY49" fmla="*/ 649356 h 6854616"/>
              <a:gd name="connsiteX50" fmla="*/ 2372140 w 5180305"/>
              <a:gd name="connsiteY50" fmla="*/ 662609 h 6854616"/>
              <a:gd name="connsiteX51" fmla="*/ 2464905 w 5180305"/>
              <a:gd name="connsiteY51" fmla="*/ 689113 h 6854616"/>
              <a:gd name="connsiteX52" fmla="*/ 2544418 w 5180305"/>
              <a:gd name="connsiteY52" fmla="*/ 742122 h 6854616"/>
              <a:gd name="connsiteX53" fmla="*/ 2623931 w 5180305"/>
              <a:gd name="connsiteY53" fmla="*/ 781878 h 6854616"/>
              <a:gd name="connsiteX54" fmla="*/ 2637183 w 5180305"/>
              <a:gd name="connsiteY54" fmla="*/ 1007165 h 6854616"/>
              <a:gd name="connsiteX55" fmla="*/ 2584174 w 5180305"/>
              <a:gd name="connsiteY55" fmla="*/ 1086678 h 6854616"/>
              <a:gd name="connsiteX56" fmla="*/ 2544418 w 5180305"/>
              <a:gd name="connsiteY56" fmla="*/ 1113182 h 6854616"/>
              <a:gd name="connsiteX57" fmla="*/ 2517913 w 5180305"/>
              <a:gd name="connsiteY57" fmla="*/ 1139687 h 6854616"/>
              <a:gd name="connsiteX58" fmla="*/ 2464905 w 5180305"/>
              <a:gd name="connsiteY58" fmla="*/ 1166191 h 6854616"/>
              <a:gd name="connsiteX59" fmla="*/ 2385392 w 5180305"/>
              <a:gd name="connsiteY59" fmla="*/ 1192696 h 6854616"/>
              <a:gd name="connsiteX60" fmla="*/ 2319131 w 5180305"/>
              <a:gd name="connsiteY60" fmla="*/ 1232452 h 6854616"/>
              <a:gd name="connsiteX61" fmla="*/ 2279374 w 5180305"/>
              <a:gd name="connsiteY61" fmla="*/ 1258956 h 6854616"/>
              <a:gd name="connsiteX62" fmla="*/ 2239618 w 5180305"/>
              <a:gd name="connsiteY62" fmla="*/ 1272209 h 6854616"/>
              <a:gd name="connsiteX63" fmla="*/ 2199861 w 5180305"/>
              <a:gd name="connsiteY63" fmla="*/ 1298713 h 6854616"/>
              <a:gd name="connsiteX64" fmla="*/ 2146853 w 5180305"/>
              <a:gd name="connsiteY64" fmla="*/ 1325217 h 6854616"/>
              <a:gd name="connsiteX65" fmla="*/ 2120348 w 5180305"/>
              <a:gd name="connsiteY65" fmla="*/ 1351722 h 6854616"/>
              <a:gd name="connsiteX66" fmla="*/ 2080592 w 5180305"/>
              <a:gd name="connsiteY66" fmla="*/ 1378226 h 6854616"/>
              <a:gd name="connsiteX67" fmla="*/ 2027583 w 5180305"/>
              <a:gd name="connsiteY67" fmla="*/ 1431235 h 6854616"/>
              <a:gd name="connsiteX68" fmla="*/ 1987827 w 5180305"/>
              <a:gd name="connsiteY68" fmla="*/ 1470991 h 6854616"/>
              <a:gd name="connsiteX69" fmla="*/ 1948070 w 5180305"/>
              <a:gd name="connsiteY69" fmla="*/ 1497496 h 6854616"/>
              <a:gd name="connsiteX70" fmla="*/ 1921566 w 5180305"/>
              <a:gd name="connsiteY70" fmla="*/ 1537252 h 6854616"/>
              <a:gd name="connsiteX71" fmla="*/ 1881809 w 5180305"/>
              <a:gd name="connsiteY71" fmla="*/ 1563756 h 6854616"/>
              <a:gd name="connsiteX72" fmla="*/ 1868557 w 5180305"/>
              <a:gd name="connsiteY72" fmla="*/ 1603513 h 6854616"/>
              <a:gd name="connsiteX73" fmla="*/ 1828800 w 5180305"/>
              <a:gd name="connsiteY73" fmla="*/ 1643269 h 6854616"/>
              <a:gd name="connsiteX74" fmla="*/ 1775792 w 5180305"/>
              <a:gd name="connsiteY74" fmla="*/ 1722782 h 6854616"/>
              <a:gd name="connsiteX75" fmla="*/ 1762540 w 5180305"/>
              <a:gd name="connsiteY75" fmla="*/ 1775791 h 6854616"/>
              <a:gd name="connsiteX76" fmla="*/ 1775792 w 5180305"/>
              <a:gd name="connsiteY76" fmla="*/ 1961322 h 6854616"/>
              <a:gd name="connsiteX77" fmla="*/ 1842053 w 5180305"/>
              <a:gd name="connsiteY77" fmla="*/ 1974574 h 6854616"/>
              <a:gd name="connsiteX78" fmla="*/ 2067340 w 5180305"/>
              <a:gd name="connsiteY78" fmla="*/ 1961322 h 6854616"/>
              <a:gd name="connsiteX79" fmla="*/ 2133600 w 5180305"/>
              <a:gd name="connsiteY79" fmla="*/ 1895061 h 6854616"/>
              <a:gd name="connsiteX80" fmla="*/ 2199861 w 5180305"/>
              <a:gd name="connsiteY80" fmla="*/ 1842052 h 6854616"/>
              <a:gd name="connsiteX81" fmla="*/ 2239618 w 5180305"/>
              <a:gd name="connsiteY81" fmla="*/ 1828800 h 6854616"/>
              <a:gd name="connsiteX82" fmla="*/ 2319131 w 5180305"/>
              <a:gd name="connsiteY82" fmla="*/ 1789043 h 6854616"/>
              <a:gd name="connsiteX83" fmla="*/ 2358887 w 5180305"/>
              <a:gd name="connsiteY83" fmla="*/ 1762539 h 6854616"/>
              <a:gd name="connsiteX84" fmla="*/ 2385392 w 5180305"/>
              <a:gd name="connsiteY84" fmla="*/ 1736035 h 6854616"/>
              <a:gd name="connsiteX85" fmla="*/ 2425148 w 5180305"/>
              <a:gd name="connsiteY85" fmla="*/ 1722782 h 6854616"/>
              <a:gd name="connsiteX86" fmla="*/ 2451653 w 5180305"/>
              <a:gd name="connsiteY86" fmla="*/ 1696278 h 6854616"/>
              <a:gd name="connsiteX87" fmla="*/ 2478157 w 5180305"/>
              <a:gd name="connsiteY87" fmla="*/ 1656522 h 6854616"/>
              <a:gd name="connsiteX88" fmla="*/ 2557670 w 5180305"/>
              <a:gd name="connsiteY88" fmla="*/ 1603513 h 6854616"/>
              <a:gd name="connsiteX89" fmla="*/ 2597427 w 5180305"/>
              <a:gd name="connsiteY89" fmla="*/ 1577009 h 6854616"/>
              <a:gd name="connsiteX90" fmla="*/ 2623931 w 5180305"/>
              <a:gd name="connsiteY90" fmla="*/ 1550504 h 6854616"/>
              <a:gd name="connsiteX91" fmla="*/ 2703444 w 5180305"/>
              <a:gd name="connsiteY91" fmla="*/ 1510748 h 6854616"/>
              <a:gd name="connsiteX92" fmla="*/ 2796209 w 5180305"/>
              <a:gd name="connsiteY92" fmla="*/ 1431235 h 6854616"/>
              <a:gd name="connsiteX93" fmla="*/ 2835966 w 5180305"/>
              <a:gd name="connsiteY93" fmla="*/ 1417982 h 6854616"/>
              <a:gd name="connsiteX94" fmla="*/ 2902227 w 5180305"/>
              <a:gd name="connsiteY94" fmla="*/ 1351722 h 6854616"/>
              <a:gd name="connsiteX95" fmla="*/ 2928731 w 5180305"/>
              <a:gd name="connsiteY95" fmla="*/ 1325217 h 6854616"/>
              <a:gd name="connsiteX96" fmla="*/ 2955235 w 5180305"/>
              <a:gd name="connsiteY96" fmla="*/ 1285461 h 6854616"/>
              <a:gd name="connsiteX97" fmla="*/ 2994992 w 5180305"/>
              <a:gd name="connsiteY97" fmla="*/ 1272209 h 6854616"/>
              <a:gd name="connsiteX98" fmla="*/ 3101009 w 5180305"/>
              <a:gd name="connsiteY98" fmla="*/ 1192696 h 6854616"/>
              <a:gd name="connsiteX99" fmla="*/ 3154018 w 5180305"/>
              <a:gd name="connsiteY99" fmla="*/ 1139687 h 6854616"/>
              <a:gd name="connsiteX100" fmla="*/ 3273287 w 5180305"/>
              <a:gd name="connsiteY100" fmla="*/ 1086678 h 6854616"/>
              <a:gd name="connsiteX101" fmla="*/ 3326296 w 5180305"/>
              <a:gd name="connsiteY101" fmla="*/ 1033669 h 6854616"/>
              <a:gd name="connsiteX102" fmla="*/ 3405809 w 5180305"/>
              <a:gd name="connsiteY102" fmla="*/ 1007165 h 6854616"/>
              <a:gd name="connsiteX103" fmla="*/ 3445566 w 5180305"/>
              <a:gd name="connsiteY103" fmla="*/ 993913 h 6854616"/>
              <a:gd name="connsiteX104" fmla="*/ 3485322 w 5180305"/>
              <a:gd name="connsiteY104" fmla="*/ 967409 h 6854616"/>
              <a:gd name="connsiteX105" fmla="*/ 3578087 w 5180305"/>
              <a:gd name="connsiteY105" fmla="*/ 940904 h 6854616"/>
              <a:gd name="connsiteX106" fmla="*/ 3657600 w 5180305"/>
              <a:gd name="connsiteY106" fmla="*/ 914400 h 6854616"/>
              <a:gd name="connsiteX107" fmla="*/ 3816627 w 5180305"/>
              <a:gd name="connsiteY107" fmla="*/ 861391 h 6854616"/>
              <a:gd name="connsiteX108" fmla="*/ 3896140 w 5180305"/>
              <a:gd name="connsiteY108" fmla="*/ 834887 h 6854616"/>
              <a:gd name="connsiteX109" fmla="*/ 3975653 w 5180305"/>
              <a:gd name="connsiteY109" fmla="*/ 821635 h 6854616"/>
              <a:gd name="connsiteX110" fmla="*/ 4280453 w 5180305"/>
              <a:gd name="connsiteY110" fmla="*/ 848139 h 6854616"/>
              <a:gd name="connsiteX111" fmla="*/ 4399722 w 5180305"/>
              <a:gd name="connsiteY111" fmla="*/ 887896 h 6854616"/>
              <a:gd name="connsiteX112" fmla="*/ 4439479 w 5180305"/>
              <a:gd name="connsiteY112" fmla="*/ 901148 h 6854616"/>
              <a:gd name="connsiteX113" fmla="*/ 4505740 w 5180305"/>
              <a:gd name="connsiteY113" fmla="*/ 954156 h 6854616"/>
              <a:gd name="connsiteX114" fmla="*/ 4558748 w 5180305"/>
              <a:gd name="connsiteY114" fmla="*/ 1020417 h 6854616"/>
              <a:gd name="connsiteX115" fmla="*/ 4585253 w 5180305"/>
              <a:gd name="connsiteY115" fmla="*/ 1113182 h 6854616"/>
              <a:gd name="connsiteX116" fmla="*/ 4598505 w 5180305"/>
              <a:gd name="connsiteY116" fmla="*/ 1205948 h 6854616"/>
              <a:gd name="connsiteX117" fmla="*/ 4585253 w 5180305"/>
              <a:gd name="connsiteY117" fmla="*/ 1616765 h 6854616"/>
              <a:gd name="connsiteX118" fmla="*/ 4572000 w 5180305"/>
              <a:gd name="connsiteY118" fmla="*/ 1656522 h 6854616"/>
              <a:gd name="connsiteX119" fmla="*/ 4518992 w 5180305"/>
              <a:gd name="connsiteY119" fmla="*/ 1736035 h 6854616"/>
              <a:gd name="connsiteX120" fmla="*/ 4492487 w 5180305"/>
              <a:gd name="connsiteY120" fmla="*/ 1789043 h 6854616"/>
              <a:gd name="connsiteX121" fmla="*/ 4439479 w 5180305"/>
              <a:gd name="connsiteY121" fmla="*/ 1868556 h 6854616"/>
              <a:gd name="connsiteX122" fmla="*/ 4399722 w 5180305"/>
              <a:gd name="connsiteY122" fmla="*/ 1934817 h 6854616"/>
              <a:gd name="connsiteX123" fmla="*/ 4386470 w 5180305"/>
              <a:gd name="connsiteY123" fmla="*/ 1974574 h 6854616"/>
              <a:gd name="connsiteX124" fmla="*/ 4306957 w 5180305"/>
              <a:gd name="connsiteY124" fmla="*/ 2014330 h 6854616"/>
              <a:gd name="connsiteX125" fmla="*/ 4280453 w 5180305"/>
              <a:gd name="connsiteY125" fmla="*/ 2040835 h 6854616"/>
              <a:gd name="connsiteX126" fmla="*/ 4094922 w 5180305"/>
              <a:gd name="connsiteY126" fmla="*/ 2067339 h 6854616"/>
              <a:gd name="connsiteX127" fmla="*/ 4055166 w 5180305"/>
              <a:gd name="connsiteY127" fmla="*/ 2080591 h 6854616"/>
              <a:gd name="connsiteX128" fmla="*/ 3975653 w 5180305"/>
              <a:gd name="connsiteY128" fmla="*/ 2133600 h 6854616"/>
              <a:gd name="connsiteX129" fmla="*/ 3896140 w 5180305"/>
              <a:gd name="connsiteY129" fmla="*/ 2160104 h 6854616"/>
              <a:gd name="connsiteX130" fmla="*/ 3869635 w 5180305"/>
              <a:gd name="connsiteY130" fmla="*/ 2186609 h 6854616"/>
              <a:gd name="connsiteX131" fmla="*/ 3790122 w 5180305"/>
              <a:gd name="connsiteY131" fmla="*/ 2213113 h 6854616"/>
              <a:gd name="connsiteX132" fmla="*/ 3763618 w 5180305"/>
              <a:gd name="connsiteY132" fmla="*/ 2252869 h 6854616"/>
              <a:gd name="connsiteX133" fmla="*/ 3763618 w 5180305"/>
              <a:gd name="connsiteY133" fmla="*/ 2464904 h 6854616"/>
              <a:gd name="connsiteX134" fmla="*/ 3816627 w 5180305"/>
              <a:gd name="connsiteY134" fmla="*/ 2517913 h 6854616"/>
              <a:gd name="connsiteX135" fmla="*/ 3975653 w 5180305"/>
              <a:gd name="connsiteY135" fmla="*/ 2504661 h 6854616"/>
              <a:gd name="connsiteX136" fmla="*/ 4015409 w 5180305"/>
              <a:gd name="connsiteY136" fmla="*/ 2491409 h 6854616"/>
              <a:gd name="connsiteX137" fmla="*/ 4293705 w 5180305"/>
              <a:gd name="connsiteY137" fmla="*/ 2504661 h 6854616"/>
              <a:gd name="connsiteX138" fmla="*/ 4386470 w 5180305"/>
              <a:gd name="connsiteY138" fmla="*/ 2544417 h 6854616"/>
              <a:gd name="connsiteX139" fmla="*/ 4465983 w 5180305"/>
              <a:gd name="connsiteY139" fmla="*/ 2570922 h 6854616"/>
              <a:gd name="connsiteX140" fmla="*/ 4505740 w 5180305"/>
              <a:gd name="connsiteY140" fmla="*/ 2584174 h 6854616"/>
              <a:gd name="connsiteX141" fmla="*/ 4545496 w 5180305"/>
              <a:gd name="connsiteY141" fmla="*/ 2597426 h 6854616"/>
              <a:gd name="connsiteX142" fmla="*/ 4651513 w 5180305"/>
              <a:gd name="connsiteY142" fmla="*/ 2610678 h 6854616"/>
              <a:gd name="connsiteX143" fmla="*/ 4797287 w 5180305"/>
              <a:gd name="connsiteY143" fmla="*/ 2637182 h 6854616"/>
              <a:gd name="connsiteX144" fmla="*/ 4916557 w 5180305"/>
              <a:gd name="connsiteY144" fmla="*/ 2676939 h 6854616"/>
              <a:gd name="connsiteX145" fmla="*/ 5009322 w 5180305"/>
              <a:gd name="connsiteY145" fmla="*/ 2703443 h 6854616"/>
              <a:gd name="connsiteX146" fmla="*/ 5075583 w 5180305"/>
              <a:gd name="connsiteY146" fmla="*/ 2743200 h 6854616"/>
              <a:gd name="connsiteX147" fmla="*/ 5155096 w 5180305"/>
              <a:gd name="connsiteY147" fmla="*/ 2782956 h 6854616"/>
              <a:gd name="connsiteX148" fmla="*/ 5155096 w 5180305"/>
              <a:gd name="connsiteY148" fmla="*/ 3034748 h 6854616"/>
              <a:gd name="connsiteX149" fmla="*/ 5075583 w 5180305"/>
              <a:gd name="connsiteY149" fmla="*/ 3074504 h 6854616"/>
              <a:gd name="connsiteX150" fmla="*/ 4982818 w 5180305"/>
              <a:gd name="connsiteY150" fmla="*/ 3061252 h 6854616"/>
              <a:gd name="connsiteX151" fmla="*/ 4943061 w 5180305"/>
              <a:gd name="connsiteY151" fmla="*/ 3048000 h 6854616"/>
              <a:gd name="connsiteX152" fmla="*/ 4770783 w 5180305"/>
              <a:gd name="connsiteY152" fmla="*/ 3061252 h 6854616"/>
              <a:gd name="connsiteX153" fmla="*/ 4717774 w 5180305"/>
              <a:gd name="connsiteY153" fmla="*/ 3180522 h 6854616"/>
              <a:gd name="connsiteX154" fmla="*/ 4704522 w 5180305"/>
              <a:gd name="connsiteY154" fmla="*/ 3220278 h 6854616"/>
              <a:gd name="connsiteX155" fmla="*/ 4651513 w 5180305"/>
              <a:gd name="connsiteY155" fmla="*/ 3299791 h 6854616"/>
              <a:gd name="connsiteX156" fmla="*/ 4558748 w 5180305"/>
              <a:gd name="connsiteY156" fmla="*/ 3392556 h 6854616"/>
              <a:gd name="connsiteX157" fmla="*/ 4492487 w 5180305"/>
              <a:gd name="connsiteY157" fmla="*/ 3458817 h 6854616"/>
              <a:gd name="connsiteX158" fmla="*/ 4465983 w 5180305"/>
              <a:gd name="connsiteY158" fmla="*/ 3485322 h 6854616"/>
              <a:gd name="connsiteX159" fmla="*/ 4412974 w 5180305"/>
              <a:gd name="connsiteY159" fmla="*/ 3498574 h 6854616"/>
              <a:gd name="connsiteX160" fmla="*/ 4333461 w 5180305"/>
              <a:gd name="connsiteY160" fmla="*/ 3472069 h 6854616"/>
              <a:gd name="connsiteX161" fmla="*/ 4267200 w 5180305"/>
              <a:gd name="connsiteY161" fmla="*/ 3392556 h 6854616"/>
              <a:gd name="connsiteX162" fmla="*/ 4187687 w 5180305"/>
              <a:gd name="connsiteY162" fmla="*/ 3326296 h 6854616"/>
              <a:gd name="connsiteX163" fmla="*/ 4121427 w 5180305"/>
              <a:gd name="connsiteY163" fmla="*/ 3260035 h 6854616"/>
              <a:gd name="connsiteX164" fmla="*/ 4094922 w 5180305"/>
              <a:gd name="connsiteY164" fmla="*/ 3233530 h 6854616"/>
              <a:gd name="connsiteX165" fmla="*/ 4028661 w 5180305"/>
              <a:gd name="connsiteY165" fmla="*/ 3220278 h 6854616"/>
              <a:gd name="connsiteX166" fmla="*/ 3975653 w 5180305"/>
              <a:gd name="connsiteY166" fmla="*/ 3207026 h 6854616"/>
              <a:gd name="connsiteX167" fmla="*/ 3896140 w 5180305"/>
              <a:gd name="connsiteY167" fmla="*/ 3180522 h 6854616"/>
              <a:gd name="connsiteX168" fmla="*/ 3816627 w 5180305"/>
              <a:gd name="connsiteY168" fmla="*/ 3233530 h 6854616"/>
              <a:gd name="connsiteX169" fmla="*/ 3790122 w 5180305"/>
              <a:gd name="connsiteY169" fmla="*/ 3313043 h 6854616"/>
              <a:gd name="connsiteX170" fmla="*/ 3776870 w 5180305"/>
              <a:gd name="connsiteY170" fmla="*/ 3405809 h 6854616"/>
              <a:gd name="connsiteX171" fmla="*/ 3763618 w 5180305"/>
              <a:gd name="connsiteY171" fmla="*/ 3737113 h 6854616"/>
              <a:gd name="connsiteX172" fmla="*/ 3750366 w 5180305"/>
              <a:gd name="connsiteY172" fmla="*/ 3776869 h 6854616"/>
              <a:gd name="connsiteX173" fmla="*/ 3723861 w 5180305"/>
              <a:gd name="connsiteY173" fmla="*/ 3816626 h 6854616"/>
              <a:gd name="connsiteX174" fmla="*/ 3684105 w 5180305"/>
              <a:gd name="connsiteY174" fmla="*/ 3882887 h 6854616"/>
              <a:gd name="connsiteX175" fmla="*/ 3670853 w 5180305"/>
              <a:gd name="connsiteY175" fmla="*/ 3922643 h 6854616"/>
              <a:gd name="connsiteX176" fmla="*/ 3644348 w 5180305"/>
              <a:gd name="connsiteY176" fmla="*/ 3949148 h 6854616"/>
              <a:gd name="connsiteX177" fmla="*/ 3617844 w 5180305"/>
              <a:gd name="connsiteY177" fmla="*/ 3988904 h 6854616"/>
              <a:gd name="connsiteX178" fmla="*/ 3485322 w 5180305"/>
              <a:gd name="connsiteY178" fmla="*/ 4094922 h 6854616"/>
              <a:gd name="connsiteX179" fmla="*/ 3445566 w 5180305"/>
              <a:gd name="connsiteY179" fmla="*/ 4121426 h 6854616"/>
              <a:gd name="connsiteX180" fmla="*/ 3419061 w 5180305"/>
              <a:gd name="connsiteY180" fmla="*/ 4147930 h 6854616"/>
              <a:gd name="connsiteX181" fmla="*/ 3379305 w 5180305"/>
              <a:gd name="connsiteY181" fmla="*/ 4161182 h 6854616"/>
              <a:gd name="connsiteX182" fmla="*/ 3313044 w 5180305"/>
              <a:gd name="connsiteY182" fmla="*/ 4200939 h 6854616"/>
              <a:gd name="connsiteX183" fmla="*/ 3233531 w 5180305"/>
              <a:gd name="connsiteY183" fmla="*/ 4267200 h 6854616"/>
              <a:gd name="connsiteX184" fmla="*/ 3114261 w 5180305"/>
              <a:gd name="connsiteY184" fmla="*/ 4306956 h 6854616"/>
              <a:gd name="connsiteX185" fmla="*/ 3034748 w 5180305"/>
              <a:gd name="connsiteY185" fmla="*/ 4333461 h 6854616"/>
              <a:gd name="connsiteX186" fmla="*/ 2915479 w 5180305"/>
              <a:gd name="connsiteY186" fmla="*/ 4346713 h 6854616"/>
              <a:gd name="connsiteX187" fmla="*/ 2796209 w 5180305"/>
              <a:gd name="connsiteY187" fmla="*/ 4333461 h 6854616"/>
              <a:gd name="connsiteX188" fmla="*/ 2743200 w 5180305"/>
              <a:gd name="connsiteY188" fmla="*/ 4227443 h 6854616"/>
              <a:gd name="connsiteX189" fmla="*/ 2716696 w 5180305"/>
              <a:gd name="connsiteY189" fmla="*/ 4134678 h 6854616"/>
              <a:gd name="connsiteX190" fmla="*/ 2703444 w 5180305"/>
              <a:gd name="connsiteY190" fmla="*/ 4094922 h 6854616"/>
              <a:gd name="connsiteX191" fmla="*/ 2676940 w 5180305"/>
              <a:gd name="connsiteY191" fmla="*/ 4068417 h 6854616"/>
              <a:gd name="connsiteX192" fmla="*/ 2623931 w 5180305"/>
              <a:gd name="connsiteY192" fmla="*/ 3988904 h 6854616"/>
              <a:gd name="connsiteX193" fmla="*/ 2584174 w 5180305"/>
              <a:gd name="connsiteY193" fmla="*/ 3909391 h 6854616"/>
              <a:gd name="connsiteX194" fmla="*/ 2570922 w 5180305"/>
              <a:gd name="connsiteY194" fmla="*/ 3869635 h 6854616"/>
              <a:gd name="connsiteX195" fmla="*/ 2531166 w 5180305"/>
              <a:gd name="connsiteY195" fmla="*/ 3843130 h 6854616"/>
              <a:gd name="connsiteX196" fmla="*/ 2504661 w 5180305"/>
              <a:gd name="connsiteY196" fmla="*/ 3816626 h 6854616"/>
              <a:gd name="connsiteX197" fmla="*/ 2464905 w 5180305"/>
              <a:gd name="connsiteY197" fmla="*/ 3790122 h 6854616"/>
              <a:gd name="connsiteX198" fmla="*/ 2398644 w 5180305"/>
              <a:gd name="connsiteY198" fmla="*/ 3737113 h 6854616"/>
              <a:gd name="connsiteX199" fmla="*/ 2358887 w 5180305"/>
              <a:gd name="connsiteY199" fmla="*/ 3723861 h 6854616"/>
              <a:gd name="connsiteX200" fmla="*/ 2186609 w 5180305"/>
              <a:gd name="connsiteY200" fmla="*/ 3737113 h 6854616"/>
              <a:gd name="connsiteX201" fmla="*/ 2173357 w 5180305"/>
              <a:gd name="connsiteY201" fmla="*/ 3829878 h 6854616"/>
              <a:gd name="connsiteX202" fmla="*/ 2186609 w 5180305"/>
              <a:gd name="connsiteY202" fmla="*/ 3988904 h 6854616"/>
              <a:gd name="connsiteX203" fmla="*/ 2213113 w 5180305"/>
              <a:gd name="connsiteY203" fmla="*/ 4121426 h 6854616"/>
              <a:gd name="connsiteX204" fmla="*/ 2239618 w 5180305"/>
              <a:gd name="connsiteY204" fmla="*/ 4253948 h 6854616"/>
              <a:gd name="connsiteX205" fmla="*/ 2266122 w 5180305"/>
              <a:gd name="connsiteY205" fmla="*/ 4346713 h 6854616"/>
              <a:gd name="connsiteX206" fmla="*/ 2279374 w 5180305"/>
              <a:gd name="connsiteY206" fmla="*/ 4399722 h 6854616"/>
              <a:gd name="connsiteX207" fmla="*/ 2319131 w 5180305"/>
              <a:gd name="connsiteY207" fmla="*/ 4386469 h 6854616"/>
              <a:gd name="connsiteX208" fmla="*/ 2305879 w 5180305"/>
              <a:gd name="connsiteY208" fmla="*/ 4505739 h 6854616"/>
              <a:gd name="connsiteX209" fmla="*/ 2279374 w 5180305"/>
              <a:gd name="connsiteY209" fmla="*/ 4611756 h 6854616"/>
              <a:gd name="connsiteX210" fmla="*/ 2266122 w 5180305"/>
              <a:gd name="connsiteY210" fmla="*/ 4691269 h 6854616"/>
              <a:gd name="connsiteX211" fmla="*/ 2252870 w 5180305"/>
              <a:gd name="connsiteY211" fmla="*/ 4956313 h 6854616"/>
              <a:gd name="connsiteX212" fmla="*/ 2226366 w 5180305"/>
              <a:gd name="connsiteY212" fmla="*/ 5035826 h 6854616"/>
              <a:gd name="connsiteX213" fmla="*/ 2186609 w 5180305"/>
              <a:gd name="connsiteY213" fmla="*/ 5168348 h 6854616"/>
              <a:gd name="connsiteX214" fmla="*/ 2160105 w 5180305"/>
              <a:gd name="connsiteY214" fmla="*/ 5247861 h 6854616"/>
              <a:gd name="connsiteX215" fmla="*/ 2146853 w 5180305"/>
              <a:gd name="connsiteY215" fmla="*/ 5300869 h 6854616"/>
              <a:gd name="connsiteX216" fmla="*/ 2120348 w 5180305"/>
              <a:gd name="connsiteY216" fmla="*/ 5340626 h 6854616"/>
              <a:gd name="connsiteX217" fmla="*/ 2093844 w 5180305"/>
              <a:gd name="connsiteY217" fmla="*/ 5420139 h 6854616"/>
              <a:gd name="connsiteX218" fmla="*/ 2067340 w 5180305"/>
              <a:gd name="connsiteY218" fmla="*/ 5459896 h 6854616"/>
              <a:gd name="connsiteX219" fmla="*/ 2054087 w 5180305"/>
              <a:gd name="connsiteY219" fmla="*/ 5499652 h 6854616"/>
              <a:gd name="connsiteX220" fmla="*/ 2027583 w 5180305"/>
              <a:gd name="connsiteY220" fmla="*/ 5539409 h 6854616"/>
              <a:gd name="connsiteX221" fmla="*/ 2014331 w 5180305"/>
              <a:gd name="connsiteY221" fmla="*/ 5579165 h 6854616"/>
              <a:gd name="connsiteX222" fmla="*/ 1948070 w 5180305"/>
              <a:gd name="connsiteY222" fmla="*/ 5658678 h 6854616"/>
              <a:gd name="connsiteX223" fmla="*/ 1908313 w 5180305"/>
              <a:gd name="connsiteY223" fmla="*/ 5804452 h 6854616"/>
              <a:gd name="connsiteX224" fmla="*/ 1921566 w 5180305"/>
              <a:gd name="connsiteY224" fmla="*/ 5883965 h 6854616"/>
              <a:gd name="connsiteX225" fmla="*/ 2107096 w 5180305"/>
              <a:gd name="connsiteY225" fmla="*/ 5897217 h 6854616"/>
              <a:gd name="connsiteX226" fmla="*/ 2146853 w 5180305"/>
              <a:gd name="connsiteY226" fmla="*/ 5870713 h 6854616"/>
              <a:gd name="connsiteX227" fmla="*/ 2319131 w 5180305"/>
              <a:gd name="connsiteY227" fmla="*/ 5830956 h 6854616"/>
              <a:gd name="connsiteX228" fmla="*/ 2478157 w 5180305"/>
              <a:gd name="connsiteY228" fmla="*/ 5791200 h 6854616"/>
              <a:gd name="connsiteX229" fmla="*/ 2623931 w 5180305"/>
              <a:gd name="connsiteY229" fmla="*/ 5817704 h 6854616"/>
              <a:gd name="connsiteX230" fmla="*/ 2650435 w 5180305"/>
              <a:gd name="connsiteY230" fmla="*/ 5844209 h 6854616"/>
              <a:gd name="connsiteX231" fmla="*/ 2729948 w 5180305"/>
              <a:gd name="connsiteY231" fmla="*/ 5883965 h 6854616"/>
              <a:gd name="connsiteX232" fmla="*/ 2782957 w 5180305"/>
              <a:gd name="connsiteY232" fmla="*/ 5963478 h 6854616"/>
              <a:gd name="connsiteX233" fmla="*/ 2809461 w 5180305"/>
              <a:gd name="connsiteY233" fmla="*/ 6003235 h 6854616"/>
              <a:gd name="connsiteX234" fmla="*/ 2756453 w 5180305"/>
              <a:gd name="connsiteY234" fmla="*/ 6281530 h 6854616"/>
              <a:gd name="connsiteX235" fmla="*/ 2716696 w 5180305"/>
              <a:gd name="connsiteY235" fmla="*/ 6294782 h 6854616"/>
              <a:gd name="connsiteX236" fmla="*/ 2650435 w 5180305"/>
              <a:gd name="connsiteY236" fmla="*/ 6334539 h 6854616"/>
              <a:gd name="connsiteX237" fmla="*/ 2570922 w 5180305"/>
              <a:gd name="connsiteY237" fmla="*/ 6374296 h 6854616"/>
              <a:gd name="connsiteX238" fmla="*/ 2544418 w 5180305"/>
              <a:gd name="connsiteY238" fmla="*/ 6414052 h 6854616"/>
              <a:gd name="connsiteX239" fmla="*/ 2491409 w 5180305"/>
              <a:gd name="connsiteY239" fmla="*/ 6467061 h 6854616"/>
              <a:gd name="connsiteX240" fmla="*/ 2438400 w 5180305"/>
              <a:gd name="connsiteY240" fmla="*/ 6573078 h 6854616"/>
              <a:gd name="connsiteX241" fmla="*/ 2398644 w 5180305"/>
              <a:gd name="connsiteY241" fmla="*/ 6652591 h 6854616"/>
              <a:gd name="connsiteX242" fmla="*/ 2358887 w 5180305"/>
              <a:gd name="connsiteY242" fmla="*/ 6732104 h 6854616"/>
              <a:gd name="connsiteX243" fmla="*/ 2345635 w 5180305"/>
              <a:gd name="connsiteY243" fmla="*/ 6771861 h 6854616"/>
              <a:gd name="connsiteX244" fmla="*/ 2332383 w 5180305"/>
              <a:gd name="connsiteY244" fmla="*/ 6851374 h 6854616"/>
              <a:gd name="connsiteX245" fmla="*/ 2292627 w 5180305"/>
              <a:gd name="connsiteY245" fmla="*/ 6838122 h 6854616"/>
              <a:gd name="connsiteX246" fmla="*/ 2266122 w 5180305"/>
              <a:gd name="connsiteY246" fmla="*/ 6811617 h 685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5180305" h="6854616">
                <a:moveTo>
                  <a:pt x="636105" y="0"/>
                </a:moveTo>
                <a:cubicBezTo>
                  <a:pt x="627270" y="22087"/>
                  <a:pt x="616596" y="43524"/>
                  <a:pt x="609600" y="66261"/>
                </a:cubicBezTo>
                <a:cubicBezTo>
                  <a:pt x="604551" y="82669"/>
                  <a:pt x="572963" y="227235"/>
                  <a:pt x="556592" y="251791"/>
                </a:cubicBezTo>
                <a:lnTo>
                  <a:pt x="530087" y="291548"/>
                </a:lnTo>
                <a:cubicBezTo>
                  <a:pt x="525670" y="304800"/>
                  <a:pt x="524022" y="319326"/>
                  <a:pt x="516835" y="331304"/>
                </a:cubicBezTo>
                <a:cubicBezTo>
                  <a:pt x="510407" y="342018"/>
                  <a:pt x="495919" y="346634"/>
                  <a:pt x="490331" y="357809"/>
                </a:cubicBezTo>
                <a:cubicBezTo>
                  <a:pt x="477837" y="382798"/>
                  <a:pt x="479324" y="414076"/>
                  <a:pt x="463827" y="437322"/>
                </a:cubicBezTo>
                <a:cubicBezTo>
                  <a:pt x="446157" y="463826"/>
                  <a:pt x="420891" y="486615"/>
                  <a:pt x="410818" y="516835"/>
                </a:cubicBezTo>
                <a:cubicBezTo>
                  <a:pt x="406401" y="530087"/>
                  <a:pt x="406292" y="545683"/>
                  <a:pt x="397566" y="556591"/>
                </a:cubicBezTo>
                <a:cubicBezTo>
                  <a:pt x="387616" y="569028"/>
                  <a:pt x="371061" y="574261"/>
                  <a:pt x="357809" y="583096"/>
                </a:cubicBezTo>
                <a:cubicBezTo>
                  <a:pt x="316434" y="707220"/>
                  <a:pt x="384214" y="523635"/>
                  <a:pt x="304800" y="662609"/>
                </a:cubicBezTo>
                <a:cubicBezTo>
                  <a:pt x="239667" y="776591"/>
                  <a:pt x="337938" y="669225"/>
                  <a:pt x="265044" y="742122"/>
                </a:cubicBezTo>
                <a:cubicBezTo>
                  <a:pt x="234589" y="833488"/>
                  <a:pt x="258296" y="801880"/>
                  <a:pt x="212035" y="848139"/>
                </a:cubicBezTo>
                <a:lnTo>
                  <a:pt x="159027" y="1007165"/>
                </a:lnTo>
                <a:cubicBezTo>
                  <a:pt x="154609" y="1020417"/>
                  <a:pt x="153523" y="1035299"/>
                  <a:pt x="145774" y="1046922"/>
                </a:cubicBezTo>
                <a:lnTo>
                  <a:pt x="119270" y="1086678"/>
                </a:lnTo>
                <a:cubicBezTo>
                  <a:pt x="70941" y="1231668"/>
                  <a:pt x="148018" y="1012057"/>
                  <a:pt x="79513" y="1166191"/>
                </a:cubicBezTo>
                <a:cubicBezTo>
                  <a:pt x="79511" y="1166196"/>
                  <a:pt x="46384" y="1265580"/>
                  <a:pt x="39757" y="1285461"/>
                </a:cubicBezTo>
                <a:lnTo>
                  <a:pt x="13253" y="1364974"/>
                </a:lnTo>
                <a:lnTo>
                  <a:pt x="0" y="1404730"/>
                </a:lnTo>
                <a:cubicBezTo>
                  <a:pt x="4418" y="1475408"/>
                  <a:pt x="5839" y="1546338"/>
                  <a:pt x="13253" y="1616765"/>
                </a:cubicBezTo>
                <a:cubicBezTo>
                  <a:pt x="14715" y="1630657"/>
                  <a:pt x="16627" y="1646644"/>
                  <a:pt x="26505" y="1656522"/>
                </a:cubicBezTo>
                <a:cubicBezTo>
                  <a:pt x="36382" y="1666400"/>
                  <a:pt x="53009" y="1665357"/>
                  <a:pt x="66261" y="1669774"/>
                </a:cubicBezTo>
                <a:cubicBezTo>
                  <a:pt x="114852" y="1665357"/>
                  <a:pt x="164493" y="1667493"/>
                  <a:pt x="212035" y="1656522"/>
                </a:cubicBezTo>
                <a:cubicBezTo>
                  <a:pt x="224210" y="1653712"/>
                  <a:pt x="228783" y="1637822"/>
                  <a:pt x="238540" y="1630017"/>
                </a:cubicBezTo>
                <a:cubicBezTo>
                  <a:pt x="356781" y="1535424"/>
                  <a:pt x="155723" y="1726086"/>
                  <a:pt x="357809" y="1524000"/>
                </a:cubicBezTo>
                <a:cubicBezTo>
                  <a:pt x="495672" y="1386137"/>
                  <a:pt x="313369" y="1573638"/>
                  <a:pt x="424070" y="1444487"/>
                </a:cubicBezTo>
                <a:cubicBezTo>
                  <a:pt x="440332" y="1425514"/>
                  <a:pt x="459409" y="1409148"/>
                  <a:pt x="477079" y="1391478"/>
                </a:cubicBezTo>
                <a:lnTo>
                  <a:pt x="543340" y="1325217"/>
                </a:lnTo>
                <a:lnTo>
                  <a:pt x="609600" y="1258956"/>
                </a:lnTo>
                <a:cubicBezTo>
                  <a:pt x="618435" y="1250121"/>
                  <a:pt x="625709" y="1239383"/>
                  <a:pt x="636105" y="1232452"/>
                </a:cubicBezTo>
                <a:lnTo>
                  <a:pt x="675861" y="1205948"/>
                </a:lnTo>
                <a:cubicBezTo>
                  <a:pt x="728871" y="1126433"/>
                  <a:pt x="671443" y="1201531"/>
                  <a:pt x="742122" y="1139687"/>
                </a:cubicBezTo>
                <a:cubicBezTo>
                  <a:pt x="765629" y="1119118"/>
                  <a:pt x="786296" y="1095513"/>
                  <a:pt x="808383" y="1073426"/>
                </a:cubicBezTo>
                <a:cubicBezTo>
                  <a:pt x="819645" y="1062164"/>
                  <a:pt x="835703" y="1056872"/>
                  <a:pt x="848140" y="1046922"/>
                </a:cubicBezTo>
                <a:cubicBezTo>
                  <a:pt x="857896" y="1039117"/>
                  <a:pt x="864888" y="1028222"/>
                  <a:pt x="874644" y="1020417"/>
                </a:cubicBezTo>
                <a:cubicBezTo>
                  <a:pt x="887081" y="1010467"/>
                  <a:pt x="901963" y="1003862"/>
                  <a:pt x="914400" y="993913"/>
                </a:cubicBezTo>
                <a:cubicBezTo>
                  <a:pt x="924156" y="986108"/>
                  <a:pt x="930191" y="973837"/>
                  <a:pt x="940905" y="967409"/>
                </a:cubicBezTo>
                <a:cubicBezTo>
                  <a:pt x="952883" y="960222"/>
                  <a:pt x="968167" y="960403"/>
                  <a:pt x="980661" y="954156"/>
                </a:cubicBezTo>
                <a:cubicBezTo>
                  <a:pt x="1083412" y="902780"/>
                  <a:pt x="960254" y="947707"/>
                  <a:pt x="1060174" y="914400"/>
                </a:cubicBezTo>
                <a:cubicBezTo>
                  <a:pt x="1119637" y="854939"/>
                  <a:pt x="1049021" y="917651"/>
                  <a:pt x="1126435" y="874643"/>
                </a:cubicBezTo>
                <a:cubicBezTo>
                  <a:pt x="1154280" y="859173"/>
                  <a:pt x="1175729" y="831709"/>
                  <a:pt x="1205948" y="821635"/>
                </a:cubicBezTo>
                <a:cubicBezTo>
                  <a:pt x="1219200" y="817217"/>
                  <a:pt x="1233211" y="814629"/>
                  <a:pt x="1245705" y="808382"/>
                </a:cubicBezTo>
                <a:cubicBezTo>
                  <a:pt x="1259950" y="801259"/>
                  <a:pt x="1273024" y="791827"/>
                  <a:pt x="1285461" y="781878"/>
                </a:cubicBezTo>
                <a:cubicBezTo>
                  <a:pt x="1295217" y="774073"/>
                  <a:pt x="1301252" y="761802"/>
                  <a:pt x="1311966" y="755374"/>
                </a:cubicBezTo>
                <a:cubicBezTo>
                  <a:pt x="1323944" y="748187"/>
                  <a:pt x="1338470" y="746539"/>
                  <a:pt x="1351722" y="742122"/>
                </a:cubicBezTo>
                <a:cubicBezTo>
                  <a:pt x="1398509" y="695335"/>
                  <a:pt x="1358124" y="725918"/>
                  <a:pt x="1444487" y="702365"/>
                </a:cubicBezTo>
                <a:cubicBezTo>
                  <a:pt x="1508503" y="684906"/>
                  <a:pt x="1563363" y="655704"/>
                  <a:pt x="1630018" y="649356"/>
                </a:cubicBezTo>
                <a:cubicBezTo>
                  <a:pt x="1700515" y="642642"/>
                  <a:pt x="1771375" y="640521"/>
                  <a:pt x="1842053" y="636104"/>
                </a:cubicBezTo>
                <a:cubicBezTo>
                  <a:pt x="1996662" y="640521"/>
                  <a:pt x="2151400" y="641632"/>
                  <a:pt x="2305879" y="649356"/>
                </a:cubicBezTo>
                <a:cubicBezTo>
                  <a:pt x="2328375" y="650481"/>
                  <a:pt x="2350152" y="657723"/>
                  <a:pt x="2372140" y="662609"/>
                </a:cubicBezTo>
                <a:cubicBezTo>
                  <a:pt x="2422062" y="673703"/>
                  <a:pt x="2420631" y="674355"/>
                  <a:pt x="2464905" y="689113"/>
                </a:cubicBezTo>
                <a:cubicBezTo>
                  <a:pt x="2491409" y="706783"/>
                  <a:pt x="2514198" y="732049"/>
                  <a:pt x="2544418" y="742122"/>
                </a:cubicBezTo>
                <a:cubicBezTo>
                  <a:pt x="2599284" y="760411"/>
                  <a:pt x="2572551" y="747626"/>
                  <a:pt x="2623931" y="781878"/>
                </a:cubicBezTo>
                <a:cubicBezTo>
                  <a:pt x="2678107" y="863144"/>
                  <a:pt x="2677728" y="844986"/>
                  <a:pt x="2637183" y="1007165"/>
                </a:cubicBezTo>
                <a:cubicBezTo>
                  <a:pt x="2629457" y="1038068"/>
                  <a:pt x="2610678" y="1069008"/>
                  <a:pt x="2584174" y="1086678"/>
                </a:cubicBezTo>
                <a:cubicBezTo>
                  <a:pt x="2570922" y="1095513"/>
                  <a:pt x="2556855" y="1103233"/>
                  <a:pt x="2544418" y="1113182"/>
                </a:cubicBezTo>
                <a:cubicBezTo>
                  <a:pt x="2534661" y="1120987"/>
                  <a:pt x="2528309" y="1132756"/>
                  <a:pt x="2517913" y="1139687"/>
                </a:cubicBezTo>
                <a:cubicBezTo>
                  <a:pt x="2501476" y="1150645"/>
                  <a:pt x="2483247" y="1158854"/>
                  <a:pt x="2464905" y="1166191"/>
                </a:cubicBezTo>
                <a:cubicBezTo>
                  <a:pt x="2438965" y="1176567"/>
                  <a:pt x="2385392" y="1192696"/>
                  <a:pt x="2385392" y="1192696"/>
                </a:cubicBezTo>
                <a:cubicBezTo>
                  <a:pt x="2333622" y="1244464"/>
                  <a:pt x="2387944" y="1198046"/>
                  <a:pt x="2319131" y="1232452"/>
                </a:cubicBezTo>
                <a:cubicBezTo>
                  <a:pt x="2304885" y="1239575"/>
                  <a:pt x="2293620" y="1251833"/>
                  <a:pt x="2279374" y="1258956"/>
                </a:cubicBezTo>
                <a:cubicBezTo>
                  <a:pt x="2266880" y="1265203"/>
                  <a:pt x="2252112" y="1265962"/>
                  <a:pt x="2239618" y="1272209"/>
                </a:cubicBezTo>
                <a:cubicBezTo>
                  <a:pt x="2225372" y="1279332"/>
                  <a:pt x="2213690" y="1290811"/>
                  <a:pt x="2199861" y="1298713"/>
                </a:cubicBezTo>
                <a:cubicBezTo>
                  <a:pt x="2182709" y="1308514"/>
                  <a:pt x="2163290" y="1314259"/>
                  <a:pt x="2146853" y="1325217"/>
                </a:cubicBezTo>
                <a:cubicBezTo>
                  <a:pt x="2136457" y="1332148"/>
                  <a:pt x="2130105" y="1343917"/>
                  <a:pt x="2120348" y="1351722"/>
                </a:cubicBezTo>
                <a:cubicBezTo>
                  <a:pt x="2107911" y="1361671"/>
                  <a:pt x="2092685" y="1367861"/>
                  <a:pt x="2080592" y="1378226"/>
                </a:cubicBezTo>
                <a:cubicBezTo>
                  <a:pt x="2061619" y="1394488"/>
                  <a:pt x="2045253" y="1413565"/>
                  <a:pt x="2027583" y="1431235"/>
                </a:cubicBezTo>
                <a:cubicBezTo>
                  <a:pt x="2014331" y="1444487"/>
                  <a:pt x="2003421" y="1460595"/>
                  <a:pt x="1987827" y="1470991"/>
                </a:cubicBezTo>
                <a:lnTo>
                  <a:pt x="1948070" y="1497496"/>
                </a:lnTo>
                <a:cubicBezTo>
                  <a:pt x="1939235" y="1510748"/>
                  <a:pt x="1932828" y="1525990"/>
                  <a:pt x="1921566" y="1537252"/>
                </a:cubicBezTo>
                <a:cubicBezTo>
                  <a:pt x="1910304" y="1548514"/>
                  <a:pt x="1891759" y="1551319"/>
                  <a:pt x="1881809" y="1563756"/>
                </a:cubicBezTo>
                <a:cubicBezTo>
                  <a:pt x="1873083" y="1574664"/>
                  <a:pt x="1876306" y="1591890"/>
                  <a:pt x="1868557" y="1603513"/>
                </a:cubicBezTo>
                <a:cubicBezTo>
                  <a:pt x="1858161" y="1619107"/>
                  <a:pt x="1842052" y="1630017"/>
                  <a:pt x="1828800" y="1643269"/>
                </a:cubicBezTo>
                <a:cubicBezTo>
                  <a:pt x="1787425" y="1767398"/>
                  <a:pt x="1855205" y="1583807"/>
                  <a:pt x="1775792" y="1722782"/>
                </a:cubicBezTo>
                <a:cubicBezTo>
                  <a:pt x="1766756" y="1738596"/>
                  <a:pt x="1766957" y="1758121"/>
                  <a:pt x="1762540" y="1775791"/>
                </a:cubicBezTo>
                <a:cubicBezTo>
                  <a:pt x="1766957" y="1837635"/>
                  <a:pt x="1752765" y="1903755"/>
                  <a:pt x="1775792" y="1961322"/>
                </a:cubicBezTo>
                <a:cubicBezTo>
                  <a:pt x="1784157" y="1982235"/>
                  <a:pt x="1819529" y="1974574"/>
                  <a:pt x="1842053" y="1974574"/>
                </a:cubicBezTo>
                <a:cubicBezTo>
                  <a:pt x="1917278" y="1974574"/>
                  <a:pt x="1992244" y="1965739"/>
                  <a:pt x="2067340" y="1961322"/>
                </a:cubicBezTo>
                <a:lnTo>
                  <a:pt x="2133600" y="1895061"/>
                </a:lnTo>
                <a:cubicBezTo>
                  <a:pt x="2158251" y="1870409"/>
                  <a:pt x="2166427" y="1858769"/>
                  <a:pt x="2199861" y="1842052"/>
                </a:cubicBezTo>
                <a:cubicBezTo>
                  <a:pt x="2212355" y="1835805"/>
                  <a:pt x="2226366" y="1833217"/>
                  <a:pt x="2239618" y="1828800"/>
                </a:cubicBezTo>
                <a:cubicBezTo>
                  <a:pt x="2353551" y="1752845"/>
                  <a:pt x="2209399" y="1843910"/>
                  <a:pt x="2319131" y="1789043"/>
                </a:cubicBezTo>
                <a:cubicBezTo>
                  <a:pt x="2333376" y="1781920"/>
                  <a:pt x="2346450" y="1772488"/>
                  <a:pt x="2358887" y="1762539"/>
                </a:cubicBezTo>
                <a:cubicBezTo>
                  <a:pt x="2368643" y="1754734"/>
                  <a:pt x="2374678" y="1742463"/>
                  <a:pt x="2385392" y="1736035"/>
                </a:cubicBezTo>
                <a:cubicBezTo>
                  <a:pt x="2397370" y="1728848"/>
                  <a:pt x="2411896" y="1727200"/>
                  <a:pt x="2425148" y="1722782"/>
                </a:cubicBezTo>
                <a:cubicBezTo>
                  <a:pt x="2433983" y="1713947"/>
                  <a:pt x="2443848" y="1706034"/>
                  <a:pt x="2451653" y="1696278"/>
                </a:cubicBezTo>
                <a:cubicBezTo>
                  <a:pt x="2461603" y="1683841"/>
                  <a:pt x="2466171" y="1667010"/>
                  <a:pt x="2478157" y="1656522"/>
                </a:cubicBezTo>
                <a:cubicBezTo>
                  <a:pt x="2502130" y="1635546"/>
                  <a:pt x="2531166" y="1621183"/>
                  <a:pt x="2557670" y="1603513"/>
                </a:cubicBezTo>
                <a:cubicBezTo>
                  <a:pt x="2570922" y="1594678"/>
                  <a:pt x="2586165" y="1588271"/>
                  <a:pt x="2597427" y="1577009"/>
                </a:cubicBezTo>
                <a:cubicBezTo>
                  <a:pt x="2606262" y="1568174"/>
                  <a:pt x="2613217" y="1556932"/>
                  <a:pt x="2623931" y="1550504"/>
                </a:cubicBezTo>
                <a:cubicBezTo>
                  <a:pt x="2702319" y="1503470"/>
                  <a:pt x="2625244" y="1577776"/>
                  <a:pt x="2703444" y="1510748"/>
                </a:cubicBezTo>
                <a:cubicBezTo>
                  <a:pt x="2749094" y="1471620"/>
                  <a:pt x="2747530" y="1455575"/>
                  <a:pt x="2796209" y="1431235"/>
                </a:cubicBezTo>
                <a:cubicBezTo>
                  <a:pt x="2808703" y="1424988"/>
                  <a:pt x="2822714" y="1422400"/>
                  <a:pt x="2835966" y="1417982"/>
                </a:cubicBezTo>
                <a:cubicBezTo>
                  <a:pt x="2881403" y="1349826"/>
                  <a:pt x="2839119" y="1402208"/>
                  <a:pt x="2902227" y="1351722"/>
                </a:cubicBezTo>
                <a:cubicBezTo>
                  <a:pt x="2911983" y="1343917"/>
                  <a:pt x="2920926" y="1334973"/>
                  <a:pt x="2928731" y="1325217"/>
                </a:cubicBezTo>
                <a:cubicBezTo>
                  <a:pt x="2938680" y="1312780"/>
                  <a:pt x="2942798" y="1295410"/>
                  <a:pt x="2955235" y="1285461"/>
                </a:cubicBezTo>
                <a:cubicBezTo>
                  <a:pt x="2966143" y="1276735"/>
                  <a:pt x="2981740" y="1276626"/>
                  <a:pt x="2994992" y="1272209"/>
                </a:cubicBezTo>
                <a:cubicBezTo>
                  <a:pt x="3071130" y="1196071"/>
                  <a:pt x="3031620" y="1215826"/>
                  <a:pt x="3101009" y="1192696"/>
                </a:cubicBezTo>
                <a:cubicBezTo>
                  <a:pt x="3118679" y="1175026"/>
                  <a:pt x="3130312" y="1147589"/>
                  <a:pt x="3154018" y="1139687"/>
                </a:cubicBezTo>
                <a:cubicBezTo>
                  <a:pt x="3208453" y="1121542"/>
                  <a:pt x="3233195" y="1121042"/>
                  <a:pt x="3273287" y="1086678"/>
                </a:cubicBezTo>
                <a:cubicBezTo>
                  <a:pt x="3292260" y="1070416"/>
                  <a:pt x="3302590" y="1041571"/>
                  <a:pt x="3326296" y="1033669"/>
                </a:cubicBezTo>
                <a:lnTo>
                  <a:pt x="3405809" y="1007165"/>
                </a:lnTo>
                <a:lnTo>
                  <a:pt x="3445566" y="993913"/>
                </a:lnTo>
                <a:cubicBezTo>
                  <a:pt x="3458818" y="985078"/>
                  <a:pt x="3471077" y="974532"/>
                  <a:pt x="3485322" y="967409"/>
                </a:cubicBezTo>
                <a:cubicBezTo>
                  <a:pt x="3507595" y="956273"/>
                  <a:pt x="3556851" y="947275"/>
                  <a:pt x="3578087" y="940904"/>
                </a:cubicBezTo>
                <a:cubicBezTo>
                  <a:pt x="3604847" y="932876"/>
                  <a:pt x="3631096" y="923235"/>
                  <a:pt x="3657600" y="914400"/>
                </a:cubicBezTo>
                <a:lnTo>
                  <a:pt x="3816627" y="861391"/>
                </a:lnTo>
                <a:lnTo>
                  <a:pt x="3896140" y="834887"/>
                </a:lnTo>
                <a:lnTo>
                  <a:pt x="3975653" y="821635"/>
                </a:lnTo>
                <a:cubicBezTo>
                  <a:pt x="4120135" y="829239"/>
                  <a:pt x="4173103" y="815934"/>
                  <a:pt x="4280453" y="848139"/>
                </a:cubicBezTo>
                <a:cubicBezTo>
                  <a:pt x="4280555" y="848169"/>
                  <a:pt x="4379793" y="881253"/>
                  <a:pt x="4399722" y="887896"/>
                </a:cubicBezTo>
                <a:lnTo>
                  <a:pt x="4439479" y="901148"/>
                </a:lnTo>
                <a:cubicBezTo>
                  <a:pt x="4457534" y="913185"/>
                  <a:pt x="4493152" y="933176"/>
                  <a:pt x="4505740" y="954156"/>
                </a:cubicBezTo>
                <a:cubicBezTo>
                  <a:pt x="4548415" y="1025280"/>
                  <a:pt x="4479565" y="967628"/>
                  <a:pt x="4558748" y="1020417"/>
                </a:cubicBezTo>
                <a:cubicBezTo>
                  <a:pt x="4570100" y="1054473"/>
                  <a:pt x="4578598" y="1076583"/>
                  <a:pt x="4585253" y="1113182"/>
                </a:cubicBezTo>
                <a:cubicBezTo>
                  <a:pt x="4590841" y="1143914"/>
                  <a:pt x="4594088" y="1175026"/>
                  <a:pt x="4598505" y="1205948"/>
                </a:cubicBezTo>
                <a:cubicBezTo>
                  <a:pt x="4594088" y="1342887"/>
                  <a:pt x="4593299" y="1479991"/>
                  <a:pt x="4585253" y="1616765"/>
                </a:cubicBezTo>
                <a:cubicBezTo>
                  <a:pt x="4584433" y="1630710"/>
                  <a:pt x="4578784" y="1644311"/>
                  <a:pt x="4572000" y="1656522"/>
                </a:cubicBezTo>
                <a:cubicBezTo>
                  <a:pt x="4556530" y="1684368"/>
                  <a:pt x="4533238" y="1707544"/>
                  <a:pt x="4518992" y="1736035"/>
                </a:cubicBezTo>
                <a:cubicBezTo>
                  <a:pt x="4510157" y="1753704"/>
                  <a:pt x="4502651" y="1772103"/>
                  <a:pt x="4492487" y="1789043"/>
                </a:cubicBezTo>
                <a:cubicBezTo>
                  <a:pt x="4476098" y="1816358"/>
                  <a:pt x="4439479" y="1868556"/>
                  <a:pt x="4439479" y="1868556"/>
                </a:cubicBezTo>
                <a:cubicBezTo>
                  <a:pt x="4401938" y="1981182"/>
                  <a:pt x="4454296" y="1843862"/>
                  <a:pt x="4399722" y="1934817"/>
                </a:cubicBezTo>
                <a:cubicBezTo>
                  <a:pt x="4392535" y="1946795"/>
                  <a:pt x="4395196" y="1963666"/>
                  <a:pt x="4386470" y="1974574"/>
                </a:cubicBezTo>
                <a:cubicBezTo>
                  <a:pt x="4367787" y="1997927"/>
                  <a:pt x="4333146" y="2005600"/>
                  <a:pt x="4306957" y="2014330"/>
                </a:cubicBezTo>
                <a:cubicBezTo>
                  <a:pt x="4298122" y="2023165"/>
                  <a:pt x="4292152" y="2036448"/>
                  <a:pt x="4280453" y="2040835"/>
                </a:cubicBezTo>
                <a:cubicBezTo>
                  <a:pt x="4261346" y="2048000"/>
                  <a:pt x="4100975" y="2066582"/>
                  <a:pt x="4094922" y="2067339"/>
                </a:cubicBezTo>
                <a:cubicBezTo>
                  <a:pt x="4081670" y="2071756"/>
                  <a:pt x="4067377" y="2073807"/>
                  <a:pt x="4055166" y="2080591"/>
                </a:cubicBezTo>
                <a:cubicBezTo>
                  <a:pt x="4027320" y="2096061"/>
                  <a:pt x="4005873" y="2123527"/>
                  <a:pt x="3975653" y="2133600"/>
                </a:cubicBezTo>
                <a:lnTo>
                  <a:pt x="3896140" y="2160104"/>
                </a:lnTo>
                <a:cubicBezTo>
                  <a:pt x="3887305" y="2168939"/>
                  <a:pt x="3880810" y="2181021"/>
                  <a:pt x="3869635" y="2186609"/>
                </a:cubicBezTo>
                <a:cubicBezTo>
                  <a:pt x="3844647" y="2199103"/>
                  <a:pt x="3790122" y="2213113"/>
                  <a:pt x="3790122" y="2213113"/>
                </a:cubicBezTo>
                <a:cubicBezTo>
                  <a:pt x="3781287" y="2226365"/>
                  <a:pt x="3770741" y="2238623"/>
                  <a:pt x="3763618" y="2252869"/>
                </a:cubicBezTo>
                <a:cubicBezTo>
                  <a:pt x="3732502" y="2315102"/>
                  <a:pt x="3747856" y="2411313"/>
                  <a:pt x="3763618" y="2464904"/>
                </a:cubicBezTo>
                <a:cubicBezTo>
                  <a:pt x="3770669" y="2488877"/>
                  <a:pt x="3816627" y="2517913"/>
                  <a:pt x="3816627" y="2517913"/>
                </a:cubicBezTo>
                <a:cubicBezTo>
                  <a:pt x="3869636" y="2513496"/>
                  <a:pt x="3922927" y="2511691"/>
                  <a:pt x="3975653" y="2504661"/>
                </a:cubicBezTo>
                <a:cubicBezTo>
                  <a:pt x="3989499" y="2502815"/>
                  <a:pt x="4001440" y="2491409"/>
                  <a:pt x="4015409" y="2491409"/>
                </a:cubicBezTo>
                <a:cubicBezTo>
                  <a:pt x="4108279" y="2491409"/>
                  <a:pt x="4200940" y="2500244"/>
                  <a:pt x="4293705" y="2504661"/>
                </a:cubicBezTo>
                <a:cubicBezTo>
                  <a:pt x="4421669" y="2547316"/>
                  <a:pt x="4222725" y="2478919"/>
                  <a:pt x="4386470" y="2544417"/>
                </a:cubicBezTo>
                <a:cubicBezTo>
                  <a:pt x="4412410" y="2554793"/>
                  <a:pt x="4439479" y="2562087"/>
                  <a:pt x="4465983" y="2570922"/>
                </a:cubicBezTo>
                <a:lnTo>
                  <a:pt x="4505740" y="2584174"/>
                </a:lnTo>
                <a:cubicBezTo>
                  <a:pt x="4518992" y="2588591"/>
                  <a:pt x="4531635" y="2595693"/>
                  <a:pt x="4545496" y="2597426"/>
                </a:cubicBezTo>
                <a:lnTo>
                  <a:pt x="4651513" y="2610678"/>
                </a:lnTo>
                <a:cubicBezTo>
                  <a:pt x="4760327" y="2646948"/>
                  <a:pt x="4587487" y="2592224"/>
                  <a:pt x="4797287" y="2637182"/>
                </a:cubicBezTo>
                <a:cubicBezTo>
                  <a:pt x="4890025" y="2657055"/>
                  <a:pt x="4850309" y="2660377"/>
                  <a:pt x="4916557" y="2676939"/>
                </a:cubicBezTo>
                <a:cubicBezTo>
                  <a:pt x="4983118" y="2693579"/>
                  <a:pt x="4952287" y="2684431"/>
                  <a:pt x="5009322" y="2703443"/>
                </a:cubicBezTo>
                <a:cubicBezTo>
                  <a:pt x="5061091" y="2755212"/>
                  <a:pt x="5006771" y="2708795"/>
                  <a:pt x="5075583" y="2743200"/>
                </a:cubicBezTo>
                <a:cubicBezTo>
                  <a:pt x="5178341" y="2794579"/>
                  <a:pt x="5055169" y="2749647"/>
                  <a:pt x="5155096" y="2782956"/>
                </a:cubicBezTo>
                <a:cubicBezTo>
                  <a:pt x="5186470" y="2877080"/>
                  <a:pt x="5190875" y="2873740"/>
                  <a:pt x="5155096" y="3034748"/>
                </a:cubicBezTo>
                <a:cubicBezTo>
                  <a:pt x="5150986" y="3053245"/>
                  <a:pt x="5088991" y="3070035"/>
                  <a:pt x="5075583" y="3074504"/>
                </a:cubicBezTo>
                <a:cubicBezTo>
                  <a:pt x="5044661" y="3070087"/>
                  <a:pt x="5013447" y="3067378"/>
                  <a:pt x="4982818" y="3061252"/>
                </a:cubicBezTo>
                <a:cubicBezTo>
                  <a:pt x="4969120" y="3058512"/>
                  <a:pt x="4957030" y="3048000"/>
                  <a:pt x="4943061" y="3048000"/>
                </a:cubicBezTo>
                <a:cubicBezTo>
                  <a:pt x="4885465" y="3048000"/>
                  <a:pt x="4828209" y="3056835"/>
                  <a:pt x="4770783" y="3061252"/>
                </a:cubicBezTo>
                <a:cubicBezTo>
                  <a:pt x="4728782" y="3124255"/>
                  <a:pt x="4749315" y="3085900"/>
                  <a:pt x="4717774" y="3180522"/>
                </a:cubicBezTo>
                <a:cubicBezTo>
                  <a:pt x="4713357" y="3193774"/>
                  <a:pt x="4712271" y="3208655"/>
                  <a:pt x="4704522" y="3220278"/>
                </a:cubicBezTo>
                <a:cubicBezTo>
                  <a:pt x="4686852" y="3246782"/>
                  <a:pt x="4674037" y="3277266"/>
                  <a:pt x="4651513" y="3299791"/>
                </a:cubicBezTo>
                <a:lnTo>
                  <a:pt x="4558748" y="3392556"/>
                </a:lnTo>
                <a:lnTo>
                  <a:pt x="4492487" y="3458817"/>
                </a:lnTo>
                <a:cubicBezTo>
                  <a:pt x="4483652" y="3467652"/>
                  <a:pt x="4478104" y="3482292"/>
                  <a:pt x="4465983" y="3485322"/>
                </a:cubicBezTo>
                <a:lnTo>
                  <a:pt x="4412974" y="3498574"/>
                </a:lnTo>
                <a:cubicBezTo>
                  <a:pt x="4386470" y="3489739"/>
                  <a:pt x="4357883" y="3485637"/>
                  <a:pt x="4333461" y="3472069"/>
                </a:cubicBezTo>
                <a:cubicBezTo>
                  <a:pt x="4297416" y="3452044"/>
                  <a:pt x="4291376" y="3421567"/>
                  <a:pt x="4267200" y="3392556"/>
                </a:cubicBezTo>
                <a:cubicBezTo>
                  <a:pt x="4235313" y="3354291"/>
                  <a:pt x="4226779" y="3352357"/>
                  <a:pt x="4187687" y="3326296"/>
                </a:cubicBezTo>
                <a:cubicBezTo>
                  <a:pt x="4142252" y="3258141"/>
                  <a:pt x="4184532" y="3310519"/>
                  <a:pt x="4121427" y="3260035"/>
                </a:cubicBezTo>
                <a:cubicBezTo>
                  <a:pt x="4111670" y="3252230"/>
                  <a:pt x="4106406" y="3238452"/>
                  <a:pt x="4094922" y="3233530"/>
                </a:cubicBezTo>
                <a:cubicBezTo>
                  <a:pt x="4074219" y="3224657"/>
                  <a:pt x="4050649" y="3225164"/>
                  <a:pt x="4028661" y="3220278"/>
                </a:cubicBezTo>
                <a:cubicBezTo>
                  <a:pt x="4010882" y="3216327"/>
                  <a:pt x="3993098" y="3212259"/>
                  <a:pt x="3975653" y="3207026"/>
                </a:cubicBezTo>
                <a:cubicBezTo>
                  <a:pt x="3948893" y="3198998"/>
                  <a:pt x="3896140" y="3180522"/>
                  <a:pt x="3896140" y="3180522"/>
                </a:cubicBezTo>
                <a:cubicBezTo>
                  <a:pt x="3843378" y="3193712"/>
                  <a:pt x="3839507" y="3182051"/>
                  <a:pt x="3816627" y="3233530"/>
                </a:cubicBezTo>
                <a:cubicBezTo>
                  <a:pt x="3805280" y="3259060"/>
                  <a:pt x="3790122" y="3313043"/>
                  <a:pt x="3790122" y="3313043"/>
                </a:cubicBezTo>
                <a:cubicBezTo>
                  <a:pt x="3785705" y="3343965"/>
                  <a:pt x="3778818" y="3374634"/>
                  <a:pt x="3776870" y="3405809"/>
                </a:cubicBezTo>
                <a:cubicBezTo>
                  <a:pt x="3769976" y="3516117"/>
                  <a:pt x="3771492" y="3626871"/>
                  <a:pt x="3763618" y="3737113"/>
                </a:cubicBezTo>
                <a:cubicBezTo>
                  <a:pt x="3762623" y="3751046"/>
                  <a:pt x="3756613" y="3764375"/>
                  <a:pt x="3750366" y="3776869"/>
                </a:cubicBezTo>
                <a:cubicBezTo>
                  <a:pt x="3743243" y="3791115"/>
                  <a:pt x="3732696" y="3803374"/>
                  <a:pt x="3723861" y="3816626"/>
                </a:cubicBezTo>
                <a:cubicBezTo>
                  <a:pt x="3686321" y="3929247"/>
                  <a:pt x="3738677" y="3791932"/>
                  <a:pt x="3684105" y="3882887"/>
                </a:cubicBezTo>
                <a:cubicBezTo>
                  <a:pt x="3676918" y="3894865"/>
                  <a:pt x="3678040" y="3910665"/>
                  <a:pt x="3670853" y="3922643"/>
                </a:cubicBezTo>
                <a:cubicBezTo>
                  <a:pt x="3664425" y="3933357"/>
                  <a:pt x="3652153" y="3939391"/>
                  <a:pt x="3644348" y="3949148"/>
                </a:cubicBezTo>
                <a:cubicBezTo>
                  <a:pt x="3634399" y="3961585"/>
                  <a:pt x="3628209" y="3976811"/>
                  <a:pt x="3617844" y="3988904"/>
                </a:cubicBezTo>
                <a:cubicBezTo>
                  <a:pt x="3567489" y="4047652"/>
                  <a:pt x="3553531" y="4049449"/>
                  <a:pt x="3485322" y="4094922"/>
                </a:cubicBezTo>
                <a:cubicBezTo>
                  <a:pt x="3472070" y="4103757"/>
                  <a:pt x="3456828" y="4110164"/>
                  <a:pt x="3445566" y="4121426"/>
                </a:cubicBezTo>
                <a:cubicBezTo>
                  <a:pt x="3436731" y="4130261"/>
                  <a:pt x="3429775" y="4141502"/>
                  <a:pt x="3419061" y="4147930"/>
                </a:cubicBezTo>
                <a:cubicBezTo>
                  <a:pt x="3407083" y="4155117"/>
                  <a:pt x="3392557" y="4156765"/>
                  <a:pt x="3379305" y="4161182"/>
                </a:cubicBezTo>
                <a:cubicBezTo>
                  <a:pt x="3296759" y="4243728"/>
                  <a:pt x="3416264" y="4132125"/>
                  <a:pt x="3313044" y="4200939"/>
                </a:cubicBezTo>
                <a:cubicBezTo>
                  <a:pt x="3250631" y="4242548"/>
                  <a:pt x="3298564" y="4238297"/>
                  <a:pt x="3233531" y="4267200"/>
                </a:cubicBezTo>
                <a:cubicBezTo>
                  <a:pt x="3233521" y="4267204"/>
                  <a:pt x="3134144" y="4300328"/>
                  <a:pt x="3114261" y="4306956"/>
                </a:cubicBezTo>
                <a:cubicBezTo>
                  <a:pt x="3114253" y="4306959"/>
                  <a:pt x="3034756" y="4333460"/>
                  <a:pt x="3034748" y="4333461"/>
                </a:cubicBezTo>
                <a:lnTo>
                  <a:pt x="2915479" y="4346713"/>
                </a:lnTo>
                <a:cubicBezTo>
                  <a:pt x="2875722" y="4342296"/>
                  <a:pt x="2834801" y="4343986"/>
                  <a:pt x="2796209" y="4333461"/>
                </a:cubicBezTo>
                <a:cubicBezTo>
                  <a:pt x="2762287" y="4324209"/>
                  <a:pt x="2746071" y="4236055"/>
                  <a:pt x="2743200" y="4227443"/>
                </a:cubicBezTo>
                <a:cubicBezTo>
                  <a:pt x="2711430" y="4132133"/>
                  <a:pt x="2749972" y="4251144"/>
                  <a:pt x="2716696" y="4134678"/>
                </a:cubicBezTo>
                <a:cubicBezTo>
                  <a:pt x="2712859" y="4121247"/>
                  <a:pt x="2710631" y="4106900"/>
                  <a:pt x="2703444" y="4094922"/>
                </a:cubicBezTo>
                <a:cubicBezTo>
                  <a:pt x="2697016" y="4084208"/>
                  <a:pt x="2683871" y="4078813"/>
                  <a:pt x="2676940" y="4068417"/>
                </a:cubicBezTo>
                <a:cubicBezTo>
                  <a:pt x="2612756" y="3972141"/>
                  <a:pt x="2684700" y="4049676"/>
                  <a:pt x="2623931" y="3988904"/>
                </a:cubicBezTo>
                <a:cubicBezTo>
                  <a:pt x="2590622" y="3888977"/>
                  <a:pt x="2635554" y="4012149"/>
                  <a:pt x="2584174" y="3909391"/>
                </a:cubicBezTo>
                <a:cubicBezTo>
                  <a:pt x="2577927" y="3896897"/>
                  <a:pt x="2579648" y="3880543"/>
                  <a:pt x="2570922" y="3869635"/>
                </a:cubicBezTo>
                <a:cubicBezTo>
                  <a:pt x="2560973" y="3857198"/>
                  <a:pt x="2543603" y="3853080"/>
                  <a:pt x="2531166" y="3843130"/>
                </a:cubicBezTo>
                <a:cubicBezTo>
                  <a:pt x="2521410" y="3835325"/>
                  <a:pt x="2514417" y="3824431"/>
                  <a:pt x="2504661" y="3816626"/>
                </a:cubicBezTo>
                <a:cubicBezTo>
                  <a:pt x="2492224" y="3806677"/>
                  <a:pt x="2477342" y="3800071"/>
                  <a:pt x="2464905" y="3790122"/>
                </a:cubicBezTo>
                <a:cubicBezTo>
                  <a:pt x="2423819" y="3757253"/>
                  <a:pt x="2453027" y="3764304"/>
                  <a:pt x="2398644" y="3737113"/>
                </a:cubicBezTo>
                <a:cubicBezTo>
                  <a:pt x="2386150" y="3730866"/>
                  <a:pt x="2372139" y="3728278"/>
                  <a:pt x="2358887" y="3723861"/>
                </a:cubicBezTo>
                <a:cubicBezTo>
                  <a:pt x="2301461" y="3728278"/>
                  <a:pt x="2236616" y="3708538"/>
                  <a:pt x="2186609" y="3737113"/>
                </a:cubicBezTo>
                <a:cubicBezTo>
                  <a:pt x="2159489" y="3752610"/>
                  <a:pt x="2173357" y="3798642"/>
                  <a:pt x="2173357" y="3829878"/>
                </a:cubicBezTo>
                <a:cubicBezTo>
                  <a:pt x="2173357" y="3883070"/>
                  <a:pt x="2180735" y="3936037"/>
                  <a:pt x="2186609" y="3988904"/>
                </a:cubicBezTo>
                <a:cubicBezTo>
                  <a:pt x="2196094" y="4074270"/>
                  <a:pt x="2197927" y="4050560"/>
                  <a:pt x="2213113" y="4121426"/>
                </a:cubicBezTo>
                <a:cubicBezTo>
                  <a:pt x="2222552" y="4165475"/>
                  <a:pt x="2228692" y="4210244"/>
                  <a:pt x="2239618" y="4253948"/>
                </a:cubicBezTo>
                <a:cubicBezTo>
                  <a:pt x="2281049" y="4419672"/>
                  <a:pt x="2228096" y="4213621"/>
                  <a:pt x="2266122" y="4346713"/>
                </a:cubicBezTo>
                <a:cubicBezTo>
                  <a:pt x="2271126" y="4364226"/>
                  <a:pt x="2274957" y="4382052"/>
                  <a:pt x="2279374" y="4399722"/>
                </a:cubicBezTo>
                <a:cubicBezTo>
                  <a:pt x="2292626" y="4395304"/>
                  <a:pt x="2315743" y="4372917"/>
                  <a:pt x="2319131" y="4386469"/>
                </a:cubicBezTo>
                <a:cubicBezTo>
                  <a:pt x="2328833" y="4425276"/>
                  <a:pt x="2312831" y="4466346"/>
                  <a:pt x="2305879" y="4505739"/>
                </a:cubicBezTo>
                <a:cubicBezTo>
                  <a:pt x="2299549" y="4541611"/>
                  <a:pt x="2285362" y="4575825"/>
                  <a:pt x="2279374" y="4611756"/>
                </a:cubicBezTo>
                <a:lnTo>
                  <a:pt x="2266122" y="4691269"/>
                </a:lnTo>
                <a:cubicBezTo>
                  <a:pt x="2261705" y="4779617"/>
                  <a:pt x="2263009" y="4868438"/>
                  <a:pt x="2252870" y="4956313"/>
                </a:cubicBezTo>
                <a:cubicBezTo>
                  <a:pt x="2249668" y="4984067"/>
                  <a:pt x="2233142" y="5008722"/>
                  <a:pt x="2226366" y="5035826"/>
                </a:cubicBezTo>
                <a:cubicBezTo>
                  <a:pt x="2206337" y="5115938"/>
                  <a:pt x="2218872" y="5071558"/>
                  <a:pt x="2186609" y="5168348"/>
                </a:cubicBezTo>
                <a:lnTo>
                  <a:pt x="2160105" y="5247861"/>
                </a:lnTo>
                <a:cubicBezTo>
                  <a:pt x="2155688" y="5265530"/>
                  <a:pt x="2154028" y="5284129"/>
                  <a:pt x="2146853" y="5300869"/>
                </a:cubicBezTo>
                <a:cubicBezTo>
                  <a:pt x="2140579" y="5315509"/>
                  <a:pt x="2129183" y="5327374"/>
                  <a:pt x="2120348" y="5340626"/>
                </a:cubicBezTo>
                <a:cubicBezTo>
                  <a:pt x="2111513" y="5367130"/>
                  <a:pt x="2109341" y="5396893"/>
                  <a:pt x="2093844" y="5420139"/>
                </a:cubicBezTo>
                <a:cubicBezTo>
                  <a:pt x="2085009" y="5433391"/>
                  <a:pt x="2074463" y="5445650"/>
                  <a:pt x="2067340" y="5459896"/>
                </a:cubicBezTo>
                <a:cubicBezTo>
                  <a:pt x="2061093" y="5472390"/>
                  <a:pt x="2060334" y="5487158"/>
                  <a:pt x="2054087" y="5499652"/>
                </a:cubicBezTo>
                <a:cubicBezTo>
                  <a:pt x="2046964" y="5513898"/>
                  <a:pt x="2034706" y="5525163"/>
                  <a:pt x="2027583" y="5539409"/>
                </a:cubicBezTo>
                <a:cubicBezTo>
                  <a:pt x="2021336" y="5551903"/>
                  <a:pt x="2020578" y="5566671"/>
                  <a:pt x="2014331" y="5579165"/>
                </a:cubicBezTo>
                <a:cubicBezTo>
                  <a:pt x="1995880" y="5616068"/>
                  <a:pt x="1977381" y="5629367"/>
                  <a:pt x="1948070" y="5658678"/>
                </a:cubicBezTo>
                <a:cubicBezTo>
                  <a:pt x="1914443" y="5759560"/>
                  <a:pt x="1927045" y="5710796"/>
                  <a:pt x="1908313" y="5804452"/>
                </a:cubicBezTo>
                <a:cubicBezTo>
                  <a:pt x="1912731" y="5830956"/>
                  <a:pt x="1909549" y="5859932"/>
                  <a:pt x="1921566" y="5883965"/>
                </a:cubicBezTo>
                <a:cubicBezTo>
                  <a:pt x="1950680" y="5942192"/>
                  <a:pt x="2102431" y="5897641"/>
                  <a:pt x="2107096" y="5897217"/>
                </a:cubicBezTo>
                <a:cubicBezTo>
                  <a:pt x="2120348" y="5888382"/>
                  <a:pt x="2132299" y="5877182"/>
                  <a:pt x="2146853" y="5870713"/>
                </a:cubicBezTo>
                <a:cubicBezTo>
                  <a:pt x="2215786" y="5840077"/>
                  <a:pt x="2243668" y="5841737"/>
                  <a:pt x="2319131" y="5830956"/>
                </a:cubicBezTo>
                <a:cubicBezTo>
                  <a:pt x="2424135" y="5795955"/>
                  <a:pt x="2371086" y="5809045"/>
                  <a:pt x="2478157" y="5791200"/>
                </a:cubicBezTo>
                <a:cubicBezTo>
                  <a:pt x="2492770" y="5793027"/>
                  <a:pt x="2591677" y="5798351"/>
                  <a:pt x="2623931" y="5817704"/>
                </a:cubicBezTo>
                <a:cubicBezTo>
                  <a:pt x="2634645" y="5824132"/>
                  <a:pt x="2640679" y="5836404"/>
                  <a:pt x="2650435" y="5844209"/>
                </a:cubicBezTo>
                <a:cubicBezTo>
                  <a:pt x="2687133" y="5873567"/>
                  <a:pt x="2687959" y="5869969"/>
                  <a:pt x="2729948" y="5883965"/>
                </a:cubicBezTo>
                <a:lnTo>
                  <a:pt x="2782957" y="5963478"/>
                </a:lnTo>
                <a:lnTo>
                  <a:pt x="2809461" y="6003235"/>
                </a:lnTo>
                <a:cubicBezTo>
                  <a:pt x="2803020" y="6119179"/>
                  <a:pt x="2850672" y="6218718"/>
                  <a:pt x="2756453" y="6281530"/>
                </a:cubicBezTo>
                <a:cubicBezTo>
                  <a:pt x="2744830" y="6289279"/>
                  <a:pt x="2729948" y="6290365"/>
                  <a:pt x="2716696" y="6294782"/>
                </a:cubicBezTo>
                <a:cubicBezTo>
                  <a:pt x="2664929" y="6346551"/>
                  <a:pt x="2719247" y="6300133"/>
                  <a:pt x="2650435" y="6334539"/>
                </a:cubicBezTo>
                <a:cubicBezTo>
                  <a:pt x="2547668" y="6385922"/>
                  <a:pt x="2670860" y="6340982"/>
                  <a:pt x="2570922" y="6374296"/>
                </a:cubicBezTo>
                <a:cubicBezTo>
                  <a:pt x="2562087" y="6387548"/>
                  <a:pt x="2554783" y="6401959"/>
                  <a:pt x="2544418" y="6414052"/>
                </a:cubicBezTo>
                <a:cubicBezTo>
                  <a:pt x="2528156" y="6433025"/>
                  <a:pt x="2491409" y="6467061"/>
                  <a:pt x="2491409" y="6467061"/>
                </a:cubicBezTo>
                <a:cubicBezTo>
                  <a:pt x="2460954" y="6558427"/>
                  <a:pt x="2484661" y="6526819"/>
                  <a:pt x="2438400" y="6573078"/>
                </a:cubicBezTo>
                <a:cubicBezTo>
                  <a:pt x="2405090" y="6673009"/>
                  <a:pt x="2450023" y="6549832"/>
                  <a:pt x="2398644" y="6652591"/>
                </a:cubicBezTo>
                <a:cubicBezTo>
                  <a:pt x="2343783" y="6762315"/>
                  <a:pt x="2434840" y="6618179"/>
                  <a:pt x="2358887" y="6732104"/>
                </a:cubicBezTo>
                <a:cubicBezTo>
                  <a:pt x="2354470" y="6745356"/>
                  <a:pt x="2348665" y="6758224"/>
                  <a:pt x="2345635" y="6771861"/>
                </a:cubicBezTo>
                <a:cubicBezTo>
                  <a:pt x="2339806" y="6798091"/>
                  <a:pt x="2349168" y="6830392"/>
                  <a:pt x="2332383" y="6851374"/>
                </a:cubicBezTo>
                <a:cubicBezTo>
                  <a:pt x="2323657" y="6862282"/>
                  <a:pt x="2305879" y="6842539"/>
                  <a:pt x="2292627" y="6838122"/>
                </a:cubicBezTo>
                <a:lnTo>
                  <a:pt x="2266122" y="6811617"/>
                </a:ln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EB288E0-A475-480B-8E42-2742A8D38487}"/>
              </a:ext>
            </a:extLst>
          </p:cNvPr>
          <p:cNvSpPr/>
          <p:nvPr/>
        </p:nvSpPr>
        <p:spPr>
          <a:xfrm>
            <a:off x="2796206" y="132523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7D79391-DFCC-4EC1-8EAD-F0787EF40246}"/>
              </a:ext>
            </a:extLst>
          </p:cNvPr>
          <p:cNvSpPr/>
          <p:nvPr/>
        </p:nvSpPr>
        <p:spPr>
          <a:xfrm>
            <a:off x="3756987" y="218665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E65E028E-C2F1-481B-90F0-C50C7D581F5D}"/>
              </a:ext>
            </a:extLst>
          </p:cNvPr>
          <p:cNvSpPr/>
          <p:nvPr/>
        </p:nvSpPr>
        <p:spPr>
          <a:xfrm>
            <a:off x="4744274" y="318057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C7A130E2-5DF5-48D1-8646-9E6846608C62}"/>
              </a:ext>
            </a:extLst>
          </p:cNvPr>
          <p:cNvSpPr/>
          <p:nvPr/>
        </p:nvSpPr>
        <p:spPr>
          <a:xfrm>
            <a:off x="7666378" y="1239082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012AF586-E5F7-4699-9D1F-051F0E7B67B3}"/>
              </a:ext>
            </a:extLst>
          </p:cNvPr>
          <p:cNvSpPr/>
          <p:nvPr/>
        </p:nvSpPr>
        <p:spPr>
          <a:xfrm>
            <a:off x="7222429" y="2160108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D156807-311E-4676-A425-EDC4E5AE81D7}"/>
              </a:ext>
            </a:extLst>
          </p:cNvPr>
          <p:cNvSpPr/>
          <p:nvPr/>
        </p:nvSpPr>
        <p:spPr>
          <a:xfrm>
            <a:off x="8156714" y="2564302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512D29F-6EC1-44A1-B642-2DBCA1EB10F1}"/>
              </a:ext>
            </a:extLst>
          </p:cNvPr>
          <p:cNvSpPr/>
          <p:nvPr/>
        </p:nvSpPr>
        <p:spPr>
          <a:xfrm>
            <a:off x="7752516" y="3339550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DB20B34C-E96F-4EE5-945F-8E6F00379ABB}"/>
              </a:ext>
            </a:extLst>
          </p:cNvPr>
          <p:cNvSpPr/>
          <p:nvPr/>
        </p:nvSpPr>
        <p:spPr>
          <a:xfrm>
            <a:off x="6831487" y="3664232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8209C9D1-4A33-4273-8B96-E487E6BB1CDF}"/>
              </a:ext>
            </a:extLst>
          </p:cNvPr>
          <p:cNvSpPr/>
          <p:nvPr/>
        </p:nvSpPr>
        <p:spPr>
          <a:xfrm>
            <a:off x="6310696" y="4406349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D2986EBE-36E4-447C-AEC9-8578259EA269}"/>
              </a:ext>
            </a:extLst>
          </p:cNvPr>
          <p:cNvSpPr/>
          <p:nvPr/>
        </p:nvSpPr>
        <p:spPr>
          <a:xfrm>
            <a:off x="5280987" y="4207566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3577A9F2-665C-436A-86D5-D167F2D30AF9}"/>
              </a:ext>
            </a:extLst>
          </p:cNvPr>
          <p:cNvSpPr/>
          <p:nvPr/>
        </p:nvSpPr>
        <p:spPr>
          <a:xfrm>
            <a:off x="5155094" y="5446645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5933A15-563B-4E45-B6BD-34B765035C3E}"/>
              </a:ext>
            </a:extLst>
          </p:cNvPr>
          <p:cNvSpPr/>
          <p:nvPr/>
        </p:nvSpPr>
        <p:spPr>
          <a:xfrm>
            <a:off x="5797821" y="5638801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08B1EF25-4C1D-4A84-94D1-0DE8AC7BA527}"/>
              </a:ext>
            </a:extLst>
          </p:cNvPr>
          <p:cNvSpPr/>
          <p:nvPr/>
        </p:nvSpPr>
        <p:spPr>
          <a:xfrm>
            <a:off x="5923719" y="6334540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52BC8B28-077E-4343-897E-F8D2BF0B3A17}"/>
              </a:ext>
            </a:extLst>
          </p:cNvPr>
          <p:cNvSpPr/>
          <p:nvPr/>
        </p:nvSpPr>
        <p:spPr>
          <a:xfrm>
            <a:off x="5983353" y="722248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ACA377EC-CAFD-4DB5-A0B4-10558D512DFC}"/>
              </a:ext>
            </a:extLst>
          </p:cNvPr>
          <p:cNvSpPr/>
          <p:nvPr/>
        </p:nvSpPr>
        <p:spPr>
          <a:xfrm>
            <a:off x="5009318" y="1457744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887A1370-E855-4AD7-82D7-24AAC4019612}"/>
              </a:ext>
            </a:extLst>
          </p:cNvPr>
          <p:cNvSpPr/>
          <p:nvPr/>
        </p:nvSpPr>
        <p:spPr>
          <a:xfrm>
            <a:off x="7083281" y="496961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CB19241C-6F7B-4179-B03D-BEB869DB6D07}"/>
              </a:ext>
            </a:extLst>
          </p:cNvPr>
          <p:cNvSpPr/>
          <p:nvPr/>
        </p:nvSpPr>
        <p:spPr>
          <a:xfrm>
            <a:off x="3233526" y="993915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3CA9D0C7-876E-4256-86AC-D6E1BE14D400}"/>
              </a:ext>
            </a:extLst>
          </p:cNvPr>
          <p:cNvSpPr/>
          <p:nvPr/>
        </p:nvSpPr>
        <p:spPr>
          <a:xfrm>
            <a:off x="2498033" y="1265583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DB15C871-C20D-4EB5-95D7-411E34AF5436}"/>
              </a:ext>
            </a:extLst>
          </p:cNvPr>
          <p:cNvSpPr/>
          <p:nvPr/>
        </p:nvSpPr>
        <p:spPr>
          <a:xfrm>
            <a:off x="2769703" y="186855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F207921C-8C9C-4E84-8E37-7C2E0F9626FA}"/>
              </a:ext>
            </a:extLst>
          </p:cNvPr>
          <p:cNvSpPr/>
          <p:nvPr/>
        </p:nvSpPr>
        <p:spPr>
          <a:xfrm>
            <a:off x="3332921" y="1557136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890CFAB7-6E8C-4AE9-B420-C58414A38B2D}"/>
              </a:ext>
            </a:extLst>
          </p:cNvPr>
          <p:cNvSpPr/>
          <p:nvPr/>
        </p:nvSpPr>
        <p:spPr>
          <a:xfrm>
            <a:off x="6493562" y="1855305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B2F00276-111D-4DDD-86DE-2C14A917440F}"/>
              </a:ext>
            </a:extLst>
          </p:cNvPr>
          <p:cNvSpPr/>
          <p:nvPr/>
        </p:nvSpPr>
        <p:spPr>
          <a:xfrm>
            <a:off x="6235147" y="237876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DE50F2B6-D84B-4D6F-A628-0EBBA560AB5D}"/>
              </a:ext>
            </a:extLst>
          </p:cNvPr>
          <p:cNvSpPr/>
          <p:nvPr/>
        </p:nvSpPr>
        <p:spPr>
          <a:xfrm>
            <a:off x="6970645" y="267693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94DBBE42-C36C-4F2B-9D55-131586D7FBCC}"/>
              </a:ext>
            </a:extLst>
          </p:cNvPr>
          <p:cNvSpPr/>
          <p:nvPr/>
        </p:nvSpPr>
        <p:spPr>
          <a:xfrm>
            <a:off x="7639880" y="2802835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9AE2177C-AEA8-4B87-B6AC-FD1A18208E08}"/>
              </a:ext>
            </a:extLst>
          </p:cNvPr>
          <p:cNvSpPr/>
          <p:nvPr/>
        </p:nvSpPr>
        <p:spPr>
          <a:xfrm>
            <a:off x="7182680" y="3087756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42F19AC8-4860-42FA-AC3A-AF724EAF28E1}"/>
              </a:ext>
            </a:extLst>
          </p:cNvPr>
          <p:cNvSpPr/>
          <p:nvPr/>
        </p:nvSpPr>
        <p:spPr>
          <a:xfrm>
            <a:off x="6473684" y="2908850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43937E1D-7082-42A4-BB74-FE675535FC74}"/>
              </a:ext>
            </a:extLst>
          </p:cNvPr>
          <p:cNvSpPr/>
          <p:nvPr/>
        </p:nvSpPr>
        <p:spPr>
          <a:xfrm>
            <a:off x="5592414" y="3472070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B3C5821-DE48-49AF-9A89-4CD72CFE9F4E}"/>
              </a:ext>
            </a:extLst>
          </p:cNvPr>
          <p:cNvSpPr/>
          <p:nvPr/>
        </p:nvSpPr>
        <p:spPr>
          <a:xfrm>
            <a:off x="6248399" y="345219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A447997F-60AB-4EB3-AF5F-55AC42303DAF}"/>
              </a:ext>
            </a:extLst>
          </p:cNvPr>
          <p:cNvSpPr/>
          <p:nvPr/>
        </p:nvSpPr>
        <p:spPr>
          <a:xfrm>
            <a:off x="5685178" y="3949137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E7B16161-30A6-42C2-9060-A7F5DB7B029A}"/>
              </a:ext>
            </a:extLst>
          </p:cNvPr>
          <p:cNvSpPr/>
          <p:nvPr/>
        </p:nvSpPr>
        <p:spPr>
          <a:xfrm>
            <a:off x="4843667" y="3452193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DDF19513-910C-426D-8AD9-77D932388B45}"/>
              </a:ext>
            </a:extLst>
          </p:cNvPr>
          <p:cNvSpPr/>
          <p:nvPr/>
        </p:nvSpPr>
        <p:spPr>
          <a:xfrm>
            <a:off x="4731023" y="421419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447428BD-6102-40D0-884F-2C824084B64A}"/>
              </a:ext>
            </a:extLst>
          </p:cNvPr>
          <p:cNvSpPr/>
          <p:nvPr/>
        </p:nvSpPr>
        <p:spPr>
          <a:xfrm>
            <a:off x="4644885" y="4989445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DDC67E3D-2121-4F8B-9DF8-4F3E70591D29}"/>
              </a:ext>
            </a:extLst>
          </p:cNvPr>
          <p:cNvSpPr/>
          <p:nvPr/>
        </p:nvSpPr>
        <p:spPr>
          <a:xfrm>
            <a:off x="4452730" y="581770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3D826CEA-630F-4C01-A835-6B3EA4D01649}"/>
              </a:ext>
            </a:extLst>
          </p:cNvPr>
          <p:cNvSpPr/>
          <p:nvPr/>
        </p:nvSpPr>
        <p:spPr>
          <a:xfrm>
            <a:off x="4817162" y="6420677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88D1B546-C5EA-4445-BE68-1A33FBC4D0B3}"/>
              </a:ext>
            </a:extLst>
          </p:cNvPr>
          <p:cNvSpPr/>
          <p:nvPr/>
        </p:nvSpPr>
        <p:spPr>
          <a:xfrm>
            <a:off x="5314114" y="6042997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A4A05C79-8BC6-4B82-8C08-F64DB07C8808}"/>
              </a:ext>
            </a:extLst>
          </p:cNvPr>
          <p:cNvSpPr/>
          <p:nvPr/>
        </p:nvSpPr>
        <p:spPr>
          <a:xfrm>
            <a:off x="5327371" y="4784034"/>
            <a:ext cx="344557" cy="291547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3A8906D9-689A-4D2D-BDF2-B22FC69494BA}"/>
              </a:ext>
            </a:extLst>
          </p:cNvPr>
          <p:cNvSpPr/>
          <p:nvPr/>
        </p:nvSpPr>
        <p:spPr>
          <a:xfrm>
            <a:off x="3803370" y="1166194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23E13AB0-B8BC-406F-B151-AF5961817363}"/>
              </a:ext>
            </a:extLst>
          </p:cNvPr>
          <p:cNvSpPr/>
          <p:nvPr/>
        </p:nvSpPr>
        <p:spPr>
          <a:xfrm>
            <a:off x="4340086" y="841513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F3DF9F5D-394A-4877-8C5D-2675D9F33549}"/>
              </a:ext>
            </a:extLst>
          </p:cNvPr>
          <p:cNvSpPr/>
          <p:nvPr/>
        </p:nvSpPr>
        <p:spPr>
          <a:xfrm>
            <a:off x="4996070" y="848144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45CEC864-F2C5-431C-9CA3-20D9EFE7D3A0}"/>
              </a:ext>
            </a:extLst>
          </p:cNvPr>
          <p:cNvSpPr/>
          <p:nvPr/>
        </p:nvSpPr>
        <p:spPr>
          <a:xfrm>
            <a:off x="4528922" y="1239076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FF9F55D3-BCDD-404A-A4D7-2DDFA633D919}"/>
              </a:ext>
            </a:extLst>
          </p:cNvPr>
          <p:cNvSpPr/>
          <p:nvPr/>
        </p:nvSpPr>
        <p:spPr>
          <a:xfrm>
            <a:off x="4333459" y="198782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4FEF4E10-50DA-4F83-A1BF-301328DA19EA}"/>
              </a:ext>
            </a:extLst>
          </p:cNvPr>
          <p:cNvSpPr/>
          <p:nvPr/>
        </p:nvSpPr>
        <p:spPr>
          <a:xfrm>
            <a:off x="5029200" y="207396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B032B6C-E61A-497B-A283-781907E55928}"/>
              </a:ext>
            </a:extLst>
          </p:cNvPr>
          <p:cNvSpPr/>
          <p:nvPr/>
        </p:nvSpPr>
        <p:spPr>
          <a:xfrm>
            <a:off x="5711686" y="1630020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D59F680C-FA07-4C39-85FB-592AF55DF4BF}"/>
              </a:ext>
            </a:extLst>
          </p:cNvPr>
          <p:cNvSpPr/>
          <p:nvPr/>
        </p:nvSpPr>
        <p:spPr>
          <a:xfrm>
            <a:off x="6102628" y="129208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A82D5678-DC6C-4FEF-99B9-DAEADE7ADE99}"/>
              </a:ext>
            </a:extLst>
          </p:cNvPr>
          <p:cNvSpPr/>
          <p:nvPr/>
        </p:nvSpPr>
        <p:spPr>
          <a:xfrm>
            <a:off x="6586332" y="98066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F24C9DED-D149-4055-B300-5C5F42D3C747}"/>
              </a:ext>
            </a:extLst>
          </p:cNvPr>
          <p:cNvSpPr/>
          <p:nvPr/>
        </p:nvSpPr>
        <p:spPr>
          <a:xfrm>
            <a:off x="7096538" y="104030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89D1DDA2-BCCF-44A4-AC6D-F3AC81DF0F65}"/>
              </a:ext>
            </a:extLst>
          </p:cNvPr>
          <p:cNvSpPr/>
          <p:nvPr/>
        </p:nvSpPr>
        <p:spPr>
          <a:xfrm>
            <a:off x="7023647" y="159026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063C14F7-0B9E-40EC-A273-02F41E00FE4B}"/>
              </a:ext>
            </a:extLst>
          </p:cNvPr>
          <p:cNvSpPr/>
          <p:nvPr/>
        </p:nvSpPr>
        <p:spPr>
          <a:xfrm>
            <a:off x="2670310" y="642727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BC02D8FF-A1FC-4A1E-AF79-5DE04DFE7AF6}"/>
              </a:ext>
            </a:extLst>
          </p:cNvPr>
          <p:cNvSpPr/>
          <p:nvPr/>
        </p:nvSpPr>
        <p:spPr>
          <a:xfrm>
            <a:off x="1789039" y="185532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ED581D64-D06A-4789-962C-479528133175}"/>
              </a:ext>
            </a:extLst>
          </p:cNvPr>
          <p:cNvSpPr/>
          <p:nvPr/>
        </p:nvSpPr>
        <p:spPr>
          <a:xfrm>
            <a:off x="5015951" y="282933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86120DD3-F687-4E5F-888B-94CE5946712A}"/>
              </a:ext>
            </a:extLst>
          </p:cNvPr>
          <p:cNvSpPr/>
          <p:nvPr/>
        </p:nvSpPr>
        <p:spPr>
          <a:xfrm>
            <a:off x="1484241" y="1616765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171F6AC5-3326-4933-8765-D1178E24D37C}"/>
              </a:ext>
            </a:extLst>
          </p:cNvPr>
          <p:cNvSpPr/>
          <p:nvPr/>
        </p:nvSpPr>
        <p:spPr>
          <a:xfrm>
            <a:off x="1967946" y="272332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D77823CA-B1CA-4114-AB68-C18C32D61FEB}"/>
              </a:ext>
            </a:extLst>
          </p:cNvPr>
          <p:cNvSpPr/>
          <p:nvPr/>
        </p:nvSpPr>
        <p:spPr>
          <a:xfrm>
            <a:off x="3426979" y="2915479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0321732B-11DE-4CE1-B0A0-30056289AD28}"/>
              </a:ext>
            </a:extLst>
          </p:cNvPr>
          <p:cNvSpPr/>
          <p:nvPr/>
        </p:nvSpPr>
        <p:spPr>
          <a:xfrm>
            <a:off x="3399180" y="6168890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86C039EA-15E9-4883-B8F3-34A602635378}"/>
              </a:ext>
            </a:extLst>
          </p:cNvPr>
          <p:cNvSpPr/>
          <p:nvPr/>
        </p:nvSpPr>
        <p:spPr>
          <a:xfrm>
            <a:off x="2835965" y="3896137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DAA2F6C-6BB2-41EC-92DD-B5499BF48754}"/>
              </a:ext>
            </a:extLst>
          </p:cNvPr>
          <p:cNvSpPr/>
          <p:nvPr/>
        </p:nvSpPr>
        <p:spPr>
          <a:xfrm>
            <a:off x="4128050" y="3770243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073B82F0-27CB-47BA-B80A-C0F719DA9D4A}"/>
              </a:ext>
            </a:extLst>
          </p:cNvPr>
          <p:cNvSpPr/>
          <p:nvPr/>
        </p:nvSpPr>
        <p:spPr>
          <a:xfrm>
            <a:off x="4240691" y="450573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8C3D3008-75B9-46CF-BF38-76B6F44507D6}"/>
              </a:ext>
            </a:extLst>
          </p:cNvPr>
          <p:cNvSpPr/>
          <p:nvPr/>
        </p:nvSpPr>
        <p:spPr>
          <a:xfrm>
            <a:off x="4167804" y="5360501"/>
            <a:ext cx="344557" cy="2915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DA2B71-5BC9-4A73-A55B-A60D24DF38C4}"/>
              </a:ext>
            </a:extLst>
          </p:cNvPr>
          <p:cNvSpPr/>
          <p:nvPr/>
        </p:nvSpPr>
        <p:spPr>
          <a:xfrm>
            <a:off x="59628" y="510212"/>
            <a:ext cx="2582872" cy="707886"/>
          </a:xfrm>
          <a:prstGeom prst="rect">
            <a:avLst/>
          </a:prstGeom>
          <a:solidFill>
            <a:schemeClr val="bg2">
              <a:alpha val="4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Land Air </a:t>
            </a:r>
            <a:endParaRPr lang="en-GB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7136E7-74E9-4E2F-AA1B-FD7F62E62A4B}"/>
              </a:ext>
            </a:extLst>
          </p:cNvPr>
          <p:cNvSpPr/>
          <p:nvPr/>
        </p:nvSpPr>
        <p:spPr>
          <a:xfrm>
            <a:off x="6770759" y="4764151"/>
            <a:ext cx="2299057" cy="707886"/>
          </a:xfrm>
          <a:prstGeom prst="rect">
            <a:avLst/>
          </a:prstGeom>
          <a:solidFill>
            <a:schemeClr val="bg2">
              <a:alpha val="4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Sea Air </a:t>
            </a:r>
            <a:endParaRPr lang="en-GB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C31B9B8-CC71-414F-982B-1B971127AEAD}"/>
              </a:ext>
            </a:extLst>
          </p:cNvPr>
          <p:cNvSpPr/>
          <p:nvPr/>
        </p:nvSpPr>
        <p:spPr>
          <a:xfrm>
            <a:off x="-1108" y="2610359"/>
            <a:ext cx="4216395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Convergences</a:t>
            </a:r>
          </a:p>
          <a:p>
            <a:pPr algn="ctr">
              <a:lnSpc>
                <a:spcPct val="150000"/>
              </a:lnSpc>
            </a:pP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Wind Velocity  </a:t>
            </a:r>
          </a:p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&lt;5-6kts: Good  chance</a:t>
            </a:r>
          </a:p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&lt;6-8kts: Some chance</a:t>
            </a:r>
          </a:p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&gt;10kts : No chance</a:t>
            </a:r>
          </a:p>
          <a:p>
            <a:endParaRPr lang="en-GB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4E049D9-5182-498E-B058-7DE401BFF60E}"/>
              </a:ext>
            </a:extLst>
          </p:cNvPr>
          <p:cNvSpPr/>
          <p:nvPr/>
        </p:nvSpPr>
        <p:spPr>
          <a:xfrm>
            <a:off x="3666810" y="5062330"/>
            <a:ext cx="897594" cy="245164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251726F0-060B-4A00-9132-CD92F93950AB}"/>
              </a:ext>
            </a:extLst>
          </p:cNvPr>
          <p:cNvSpPr/>
          <p:nvPr/>
        </p:nvSpPr>
        <p:spPr>
          <a:xfrm>
            <a:off x="1592292" y="2055991"/>
            <a:ext cx="897594" cy="245164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954FA542-EA75-4AD1-8CBD-5572D7C6ACCC}"/>
              </a:ext>
            </a:extLst>
          </p:cNvPr>
          <p:cNvSpPr/>
          <p:nvPr/>
        </p:nvSpPr>
        <p:spPr>
          <a:xfrm>
            <a:off x="5001967" y="3047999"/>
            <a:ext cx="897594" cy="245164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783C2-CB2F-44AC-B24A-D242531D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85"/>
          <a:stretch/>
        </p:blipFill>
        <p:spPr>
          <a:xfrm>
            <a:off x="-38347" y="0"/>
            <a:ext cx="916325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12732-AA7E-4D73-8D56-6FB0DB828656}"/>
              </a:ext>
            </a:extLst>
          </p:cNvPr>
          <p:cNvSpPr/>
          <p:nvPr/>
        </p:nvSpPr>
        <p:spPr>
          <a:xfrm>
            <a:off x="0" y="300335"/>
            <a:ext cx="89535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05/07/18 Convergence 15:00L – RASP</a:t>
            </a:r>
          </a:p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(BL Max Up/Down)</a:t>
            </a:r>
          </a:p>
        </p:txBody>
      </p:sp>
    </p:spTree>
    <p:extLst>
      <p:ext uri="{BB962C8B-B14F-4D97-AF65-F5344CB8AC3E}">
        <p14:creationId xmlns:p14="http://schemas.microsoft.com/office/powerpoint/2010/main" val="28570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77C93-3F37-4358-B7F9-D75811747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70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AD38F9-34AE-43E9-ABA2-9F0553B5E8D1}"/>
              </a:ext>
            </a:extLst>
          </p:cNvPr>
          <p:cNvSpPr/>
          <p:nvPr/>
        </p:nvSpPr>
        <p:spPr>
          <a:xfrm>
            <a:off x="4517136" y="2148185"/>
            <a:ext cx="51434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SC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415.8km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PCS-LBD-COM-FE1-COM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@77.6/ 79.2kph(HC)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18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073A1-B344-4C66-BE11-28249FDB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4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1D814F-D916-46E2-B664-BEDD6523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D5693-983E-4E25-9525-782590E14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5" r="9442"/>
          <a:stretch/>
        </p:blipFill>
        <p:spPr>
          <a:xfrm>
            <a:off x="0" y="-1"/>
            <a:ext cx="9171734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B0CC29-3367-4730-843B-7F9DDC8D0952}"/>
              </a:ext>
            </a:extLst>
          </p:cNvPr>
          <p:cNvSpPr/>
          <p:nvPr/>
        </p:nvSpPr>
        <p:spPr>
          <a:xfrm>
            <a:off x="280478" y="42520"/>
            <a:ext cx="8342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Thermal routes into the mountains</a:t>
            </a:r>
            <a:endParaRPr lang="en-GB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290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5585E-EB60-4C71-8B15-7B986F5D1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r="10277"/>
          <a:stretch/>
        </p:blipFill>
        <p:spPr>
          <a:xfrm>
            <a:off x="-10419" y="0"/>
            <a:ext cx="915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D7BF61-06EB-4699-9E1A-C6B5A57C5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CA07C0-8B59-4381-9F47-DB9C9A77651C}"/>
              </a:ext>
            </a:extLst>
          </p:cNvPr>
          <p:cNvSpPr/>
          <p:nvPr/>
        </p:nvSpPr>
        <p:spPr>
          <a:xfrm>
            <a:off x="6473952" y="3968496"/>
            <a:ext cx="2704988" cy="2869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JDW</a:t>
            </a:r>
          </a:p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203.2km</a:t>
            </a:r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O/R</a:t>
            </a:r>
          </a:p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PCS-AB0-PCS</a:t>
            </a:r>
          </a:p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23/08/18</a:t>
            </a:r>
          </a:p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G/S trace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E36487-254D-4A3B-8D14-C41A0C2F0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1" y="0"/>
            <a:ext cx="5373349" cy="25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992C724-E6D6-485D-B329-E14C6F482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13999"/>
          <a:stretch/>
        </p:blipFill>
        <p:spPr bwMode="auto">
          <a:xfrm>
            <a:off x="-61156" y="-1"/>
            <a:ext cx="92051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62A83-508E-4B1B-934F-AE3C07A57570}"/>
              </a:ext>
            </a:extLst>
          </p:cNvPr>
          <p:cNvSpPr txBox="1"/>
          <p:nvPr/>
        </p:nvSpPr>
        <p:spPr>
          <a:xfrm>
            <a:off x="-19461" y="0"/>
            <a:ext cx="9163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Aboyne’s</a:t>
            </a:r>
            <a:r>
              <a:rPr lang="en-GB" sz="3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Jakub </a:t>
            </a:r>
            <a:r>
              <a:rPr lang="en-GB" sz="3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Hlavacek</a:t>
            </a:r>
            <a:r>
              <a:rPr lang="en-GB" sz="3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: </a:t>
            </a:r>
            <a:r>
              <a:rPr lang="en-GB" sz="3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Perkoz</a:t>
            </a:r>
            <a:r>
              <a:rPr lang="en-GB" sz="3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Historic" panose="020B0502040204020203" pitchFamily="34" charset="0"/>
              </a:rPr>
              <a:t> : 23/08/18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8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1E146E2-0C54-4D7B-AD9F-E1A9B5B1D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 bwMode="auto">
          <a:xfrm>
            <a:off x="-1" y="-1"/>
            <a:ext cx="9144001" cy="68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4F641F-108B-4AB3-A2A7-D30645F68B2A}"/>
              </a:ext>
            </a:extLst>
          </p:cNvPr>
          <p:cNvSpPr/>
          <p:nvPr/>
        </p:nvSpPr>
        <p:spPr>
          <a:xfrm>
            <a:off x="0" y="300335"/>
            <a:ext cx="89535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23/08/18 Convergence 16:00L – RASP</a:t>
            </a:r>
          </a:p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(BL Max Up/Down)</a:t>
            </a:r>
          </a:p>
        </p:txBody>
      </p:sp>
    </p:spTree>
    <p:extLst>
      <p:ext uri="{BB962C8B-B14F-4D97-AF65-F5344CB8AC3E}">
        <p14:creationId xmlns:p14="http://schemas.microsoft.com/office/powerpoint/2010/main" val="200761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00D16-D300-473D-B2FF-598A37135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081196" cy="6922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5B2784-2530-4900-8F92-61CE1B5D8243}"/>
              </a:ext>
            </a:extLst>
          </p:cNvPr>
          <p:cNvSpPr/>
          <p:nvPr/>
        </p:nvSpPr>
        <p:spPr>
          <a:xfrm>
            <a:off x="7081197" y="0"/>
            <a:ext cx="206280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43F14-5CE0-4D11-927A-9B33A4902EE6}"/>
              </a:ext>
            </a:extLst>
          </p:cNvPr>
          <p:cNvSpPr txBox="1"/>
          <p:nvPr/>
        </p:nvSpPr>
        <p:spPr>
          <a:xfrm>
            <a:off x="0" y="3296335"/>
            <a:ext cx="70811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14/05/2016:  519.9km @ 74.2/75.7kph(HC) </a:t>
            </a:r>
          </a:p>
          <a:p>
            <a:pPr algn="ctr"/>
            <a:r>
              <a:rPr lang="en-GB" sz="2400" dirty="0"/>
              <a:t>PCS-LMD-LVE-LOL-PCS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3BBEF-01BF-4360-8122-585446C43F90}"/>
              </a:ext>
            </a:extLst>
          </p:cNvPr>
          <p:cNvSpPr txBox="1"/>
          <p:nvPr/>
        </p:nvSpPr>
        <p:spPr>
          <a:xfrm>
            <a:off x="7081195" y="2756455"/>
            <a:ext cx="206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BGA Ladder</a:t>
            </a:r>
          </a:p>
          <a:p>
            <a:pPr algn="ctr"/>
            <a:r>
              <a:rPr lang="en-GB" sz="2400" dirty="0"/>
              <a:t>“Flight Details”</a:t>
            </a:r>
          </a:p>
          <a:p>
            <a:pPr algn="ctr"/>
            <a:r>
              <a:rPr lang="en-GB" sz="2400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891306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9D9C2-9341-4B8C-835D-E6699E61C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10BF1D-0B76-4B1E-8D3F-9222728AB4E0}"/>
              </a:ext>
            </a:extLst>
          </p:cNvPr>
          <p:cNvSpPr/>
          <p:nvPr/>
        </p:nvSpPr>
        <p:spPr>
          <a:xfrm>
            <a:off x="4572000" y="2148185"/>
            <a:ext cx="51434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6B750-92FC-44DD-9E23-BFF78DFB74A3}"/>
              </a:ext>
            </a:extLst>
          </p:cNvPr>
          <p:cNvSpPr/>
          <p:nvPr/>
        </p:nvSpPr>
        <p:spPr>
          <a:xfrm>
            <a:off x="0" y="90785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Looking SW at Fort Augustus ably assisted by a Dalek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6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4B90-3506-4337-B45D-178C12CB6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7FB355-07F3-4363-926D-909202858D7C}"/>
              </a:ext>
            </a:extLst>
          </p:cNvPr>
          <p:cNvSpPr/>
          <p:nvPr/>
        </p:nvSpPr>
        <p:spPr>
          <a:xfrm>
            <a:off x="3105894" y="2921169"/>
            <a:ext cx="29322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end </a:t>
            </a:r>
          </a:p>
        </p:txBody>
      </p:sp>
    </p:spTree>
    <p:extLst>
      <p:ext uri="{BB962C8B-B14F-4D97-AF65-F5344CB8AC3E}">
        <p14:creationId xmlns:p14="http://schemas.microsoft.com/office/powerpoint/2010/main" val="1654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46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AA02B-7204-4C43-8C71-312A1B7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/>
          <a:stretch/>
        </p:blipFill>
        <p:spPr>
          <a:xfrm>
            <a:off x="-138464" y="0"/>
            <a:ext cx="930075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84C528-5CCE-4421-9FA5-0D54D55D87CF}"/>
              </a:ext>
            </a:extLst>
          </p:cNvPr>
          <p:cNvSpPr/>
          <p:nvPr/>
        </p:nvSpPr>
        <p:spPr>
          <a:xfrm>
            <a:off x="3608924" y="3567477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157FB-E2AE-40FA-B967-7C9ABE9CEBD4}"/>
              </a:ext>
            </a:extLst>
          </p:cNvPr>
          <p:cNvSpPr/>
          <p:nvPr/>
        </p:nvSpPr>
        <p:spPr>
          <a:xfrm>
            <a:off x="5877337" y="2789585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DA073-ED22-4FC7-B9CB-E20821A4069D}"/>
              </a:ext>
            </a:extLst>
          </p:cNvPr>
          <p:cNvSpPr/>
          <p:nvPr/>
        </p:nvSpPr>
        <p:spPr>
          <a:xfrm>
            <a:off x="2766216" y="5193275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4BAFA0-07C9-4B90-8D8A-563FC3377B2F}"/>
              </a:ext>
            </a:extLst>
          </p:cNvPr>
          <p:cNvSpPr/>
          <p:nvPr/>
        </p:nvSpPr>
        <p:spPr>
          <a:xfrm>
            <a:off x="5952015" y="1590307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6ECD1F-05A5-4962-9F2F-13475589AEA4}"/>
              </a:ext>
            </a:extLst>
          </p:cNvPr>
          <p:cNvSpPr/>
          <p:nvPr/>
        </p:nvSpPr>
        <p:spPr>
          <a:xfrm>
            <a:off x="3861324" y="1445472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723370-8430-489F-B54B-563E7C03F88A}"/>
              </a:ext>
            </a:extLst>
          </p:cNvPr>
          <p:cNvSpPr/>
          <p:nvPr/>
        </p:nvSpPr>
        <p:spPr>
          <a:xfrm>
            <a:off x="1320280" y="1366190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0445A-BC81-4567-B7B0-C40E89E9F489}"/>
              </a:ext>
            </a:extLst>
          </p:cNvPr>
          <p:cNvSpPr/>
          <p:nvPr/>
        </p:nvSpPr>
        <p:spPr>
          <a:xfrm>
            <a:off x="904139" y="81895"/>
            <a:ext cx="733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Plateau/Low relief areas </a:t>
            </a:r>
          </a:p>
        </p:txBody>
      </p:sp>
    </p:spTree>
    <p:extLst>
      <p:ext uri="{BB962C8B-B14F-4D97-AF65-F5344CB8AC3E}">
        <p14:creationId xmlns:p14="http://schemas.microsoft.com/office/powerpoint/2010/main" val="4930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007343-3DEB-414F-A44D-CC4C7521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4" r="-1"/>
          <a:stretch/>
        </p:blipFill>
        <p:spPr>
          <a:xfrm>
            <a:off x="-78579" y="0"/>
            <a:ext cx="922258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717EAF-93CF-4697-B19A-77B99637C3F8}"/>
              </a:ext>
            </a:extLst>
          </p:cNvPr>
          <p:cNvSpPr/>
          <p:nvPr/>
        </p:nvSpPr>
        <p:spPr>
          <a:xfrm>
            <a:off x="768626" y="318054"/>
            <a:ext cx="1669776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1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64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896E7-1A1A-4FE3-A4BB-57129D741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5" r="802"/>
          <a:stretch/>
        </p:blipFill>
        <p:spPr>
          <a:xfrm>
            <a:off x="-93307" y="0"/>
            <a:ext cx="923730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38ECBA-A6B4-4981-BD6C-9DB3664EB5D8}"/>
              </a:ext>
            </a:extLst>
          </p:cNvPr>
          <p:cNvSpPr/>
          <p:nvPr/>
        </p:nvSpPr>
        <p:spPr>
          <a:xfrm>
            <a:off x="1325219" y="556596"/>
            <a:ext cx="1669774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2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09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3B27C-7CA1-4410-9D93-98183562E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2"/>
          <a:stretch/>
        </p:blipFill>
        <p:spPr>
          <a:xfrm>
            <a:off x="0" y="0"/>
            <a:ext cx="9143999" cy="6898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61568-A42C-49AD-9D96-118E41264B64}"/>
              </a:ext>
            </a:extLst>
          </p:cNvPr>
          <p:cNvSpPr/>
          <p:nvPr/>
        </p:nvSpPr>
        <p:spPr>
          <a:xfrm>
            <a:off x="768626" y="318054"/>
            <a:ext cx="1669776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3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2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1F905-8A59-43D1-A48A-A4828E4E1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9" r="15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65B807-0D17-4033-B453-38E2BF907AB2}"/>
              </a:ext>
            </a:extLst>
          </p:cNvPr>
          <p:cNvSpPr/>
          <p:nvPr/>
        </p:nvSpPr>
        <p:spPr>
          <a:xfrm>
            <a:off x="99389" y="662616"/>
            <a:ext cx="1656522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4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DFA24E-F761-4386-AF0B-C88FB1DD0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 r="811"/>
          <a:stretch/>
        </p:blipFill>
        <p:spPr>
          <a:xfrm>
            <a:off x="-123567" y="0"/>
            <a:ext cx="926756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2EFFAE-1893-4AA0-9E4B-EC203CB91406}"/>
              </a:ext>
            </a:extLst>
          </p:cNvPr>
          <p:cNvSpPr/>
          <p:nvPr/>
        </p:nvSpPr>
        <p:spPr>
          <a:xfrm>
            <a:off x="99389" y="662616"/>
            <a:ext cx="1656522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5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19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E19CD-A438-4102-B7CB-744E6F292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0"/>
          <a:stretch/>
        </p:blipFill>
        <p:spPr>
          <a:xfrm>
            <a:off x="-55267" y="0"/>
            <a:ext cx="925453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2CE7B1-64CD-4024-A1F5-FB37B9504DEB}"/>
              </a:ext>
            </a:extLst>
          </p:cNvPr>
          <p:cNvSpPr/>
          <p:nvPr/>
        </p:nvSpPr>
        <p:spPr>
          <a:xfrm>
            <a:off x="99389" y="662616"/>
            <a:ext cx="1656522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6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736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2130</TotalTime>
  <Words>1060</Words>
  <Application>Microsoft Office PowerPoint</Application>
  <PresentationFormat>On-screen Show (4:3)</PresentationFormat>
  <Paragraphs>197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FSEmeric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Cervantes</dc:creator>
  <cp:lastModifiedBy>Santiago Cervantes</cp:lastModifiedBy>
  <cp:revision>222</cp:revision>
  <dcterms:created xsi:type="dcterms:W3CDTF">2020-10-24T16:04:50Z</dcterms:created>
  <dcterms:modified xsi:type="dcterms:W3CDTF">2021-01-26T09:41:57Z</dcterms:modified>
</cp:coreProperties>
</file>