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8" r:id="rId2"/>
    <p:sldId id="257" r:id="rId3"/>
    <p:sldId id="291" r:id="rId4"/>
    <p:sldId id="285" r:id="rId5"/>
    <p:sldId id="264" r:id="rId6"/>
    <p:sldId id="279" r:id="rId7"/>
    <p:sldId id="477" r:id="rId8"/>
    <p:sldId id="266" r:id="rId9"/>
    <p:sldId id="260" r:id="rId10"/>
    <p:sldId id="270" r:id="rId11"/>
    <p:sldId id="271" r:id="rId12"/>
    <p:sldId id="263" r:id="rId13"/>
    <p:sldId id="294" r:id="rId14"/>
    <p:sldId id="293" r:id="rId15"/>
    <p:sldId id="480" r:id="rId16"/>
    <p:sldId id="261" r:id="rId17"/>
    <p:sldId id="273" r:id="rId18"/>
    <p:sldId id="479" r:id="rId19"/>
    <p:sldId id="478" r:id="rId20"/>
    <p:sldId id="292" r:id="rId21"/>
    <p:sldId id="262" r:id="rId22"/>
    <p:sldId id="297" r:id="rId23"/>
    <p:sldId id="475" r:id="rId24"/>
    <p:sldId id="281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8" autoAdjust="0"/>
    <p:restoredTop sz="63352" autoAdjust="0"/>
  </p:normalViewPr>
  <p:slideViewPr>
    <p:cSldViewPr snapToGrid="0">
      <p:cViewPr varScale="1">
        <p:scale>
          <a:sx n="46" d="100"/>
          <a:sy n="46" d="100"/>
        </p:scale>
        <p:origin x="165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7E185-BE6B-4B88-823F-041EFB9731C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6C281-B0DA-48AC-8376-71EA4B863D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88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  <a:p>
            <a:endParaRPr lang="en-GB" dirty="0"/>
          </a:p>
          <a:p>
            <a:r>
              <a:rPr lang="en-GB" dirty="0"/>
              <a:t>500k: we  will be looking some basic rules,  an example 500. broken it down into legs showing some pertinent pictures and videos</a:t>
            </a:r>
          </a:p>
          <a:p>
            <a:endParaRPr lang="en-GB" dirty="0"/>
          </a:p>
          <a:p>
            <a:r>
              <a:rPr lang="en-GB" dirty="0"/>
              <a:t>300k O/R record attempt.</a:t>
            </a:r>
          </a:p>
          <a:p>
            <a:r>
              <a:rPr lang="en-GB" dirty="0"/>
              <a:t>Did not get it on that occasion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225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Wave bar at </a:t>
            </a:r>
            <a:r>
              <a:rPr lang="en-GB" dirty="0" err="1"/>
              <a:t>Edzell</a:t>
            </a:r>
            <a:endParaRPr lang="en-GB" dirty="0"/>
          </a:p>
          <a:p>
            <a:r>
              <a:rPr lang="en-GB" dirty="0"/>
              <a:t>Wave bar coming out of </a:t>
            </a:r>
            <a:r>
              <a:rPr lang="en-GB" dirty="0" err="1"/>
              <a:t>Edzell</a:t>
            </a:r>
            <a:r>
              <a:rPr lang="en-GB" dirty="0"/>
              <a:t>. Strong bits are the puffy bits ahead of the main bar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905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Loch Tay hot spot</a:t>
            </a:r>
          </a:p>
          <a:p>
            <a:r>
              <a:rPr lang="en-GB" dirty="0"/>
              <a:t>Looking  for the good bit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956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Loch Tay hotspot 2</a:t>
            </a:r>
          </a:p>
          <a:p>
            <a:r>
              <a:rPr lang="en-GB" dirty="0"/>
              <a:t>Cruise climbing along Loch Tay bar waiting for the really good lift.</a:t>
            </a:r>
          </a:p>
          <a:p>
            <a:r>
              <a:rPr lang="en-GB" dirty="0"/>
              <a:t>Looking at the cloud shadow on Ben laws make it a privilege to be flying.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00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 Phot 13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Description about flying fast along a wave bar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50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/>
              <a:t>JDW flying along a wave bar</a:t>
            </a:r>
          </a:p>
          <a:p>
            <a:r>
              <a:rPr lang="en-GB" sz="1600" dirty="0"/>
              <a:t>North of the Scottish TMA under airway P600 sector A which has  a base of FL55.</a:t>
            </a:r>
          </a:p>
          <a:p>
            <a:r>
              <a:rPr lang="en-GB" sz="1600" dirty="0"/>
              <a:t>The small puffy clouds on the left are good indicators of strong lift</a:t>
            </a:r>
          </a:p>
          <a:p>
            <a:r>
              <a:rPr lang="en-GB" sz="1600" dirty="0"/>
              <a:t>Flying along at 110 knots and the speed slowly increases as the lift increase.</a:t>
            </a:r>
          </a:p>
          <a:p>
            <a:r>
              <a:rPr lang="en-GB" sz="1600" dirty="0"/>
              <a:t>John clears the Airway south of Comrie ; waits until he gets around 10kts and the brings the speed back to get max climb rate </a:t>
            </a:r>
          </a:p>
          <a:p>
            <a:r>
              <a:rPr lang="en-GB" sz="1600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222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Sat Phot 15</a:t>
            </a:r>
          </a:p>
          <a:p>
            <a:r>
              <a:rPr lang="en-GB" dirty="0"/>
              <a:t>Description of getting away from LLT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910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Leg 3 LLT-FET Part 1</a:t>
            </a:r>
          </a:p>
          <a:p>
            <a:r>
              <a:rPr lang="en-GB" dirty="0"/>
              <a:t>Description of dive out of LLT to the wave cloud that I had passed on the way down</a:t>
            </a:r>
          </a:p>
          <a:p>
            <a:r>
              <a:rPr lang="en-GB" dirty="0"/>
              <a:t>Marginal situation as I bumped along trying to get to the Loch Earn </a:t>
            </a:r>
            <a:r>
              <a:rPr lang="en-GB" dirty="0" err="1"/>
              <a:t>wavebar</a:t>
            </a:r>
            <a:endParaRPr lang="en-GB" dirty="0"/>
          </a:p>
          <a:p>
            <a:r>
              <a:rPr lang="en-GB" dirty="0"/>
              <a:t>Constantly assessing my escape routes in case it went wrong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0826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Loch Tay bar</a:t>
            </a:r>
          </a:p>
          <a:p>
            <a:r>
              <a:rPr lang="en-GB" dirty="0"/>
              <a:t>Approaching St. </a:t>
            </a:r>
            <a:r>
              <a:rPr lang="en-GB" dirty="0" err="1"/>
              <a:t>Fillans</a:t>
            </a:r>
            <a:r>
              <a:rPr lang="en-GB" dirty="0"/>
              <a:t>; looking upwind at the Loch Tay bar.  I know its going to be good at St. </a:t>
            </a:r>
            <a:r>
              <a:rPr lang="en-GB" dirty="0" err="1"/>
              <a:t>Fillans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098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Leg 3 LLT-FET Part 2</a:t>
            </a:r>
          </a:p>
          <a:p>
            <a:endParaRPr lang="en-GB" dirty="0"/>
          </a:p>
          <a:p>
            <a:r>
              <a:rPr lang="en-GB" dirty="0"/>
              <a:t>A  very good cruise climb at St,. </a:t>
            </a:r>
            <a:r>
              <a:rPr lang="en-GB" dirty="0" err="1"/>
              <a:t>Fillans</a:t>
            </a:r>
            <a:r>
              <a:rPr lang="en-GB" dirty="0"/>
              <a:t> and then a dash along the wave followed by a dive  to the wave bar to the east of Blairgowrie.</a:t>
            </a:r>
          </a:p>
          <a:p>
            <a:r>
              <a:rPr lang="en-GB" dirty="0"/>
              <a:t> Climbed and at this point looking ahead it was obvious that I could not get over the </a:t>
            </a:r>
            <a:r>
              <a:rPr lang="en-GB" dirty="0" err="1"/>
              <a:t>wavebar</a:t>
            </a:r>
            <a:r>
              <a:rPr lang="en-GB" dirty="0"/>
              <a:t> without infringing  airspace and so HAD to take a detour south. Climbed at Montrose to get over the cloud, dive and take another climb-detour to avoid cloud and get into FET with a decent escape route.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913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Sat Phot 19 </a:t>
            </a:r>
          </a:p>
          <a:p>
            <a:r>
              <a:rPr lang="en-GB" dirty="0"/>
              <a:t>Discuss the issues going into FET.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384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Nick Norman IAS/TAS relationship question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dirty="0">
                <a:solidFill>
                  <a:schemeClr val="bg1"/>
                </a:solidFill>
              </a:rPr>
              <a:t>This photo max alt gained was 13400’ to get round HEU. Lift was only 6kts average Task speed 135.1kph</a:t>
            </a:r>
          </a:p>
          <a:p>
            <a:r>
              <a:rPr lang="en-GB" dirty="0">
                <a:solidFill>
                  <a:schemeClr val="bg1"/>
                </a:solidFill>
              </a:rPr>
              <a:t>Did not need it on the way back as the lower wave was so well marked</a:t>
            </a:r>
          </a:p>
          <a:p>
            <a:r>
              <a:rPr lang="en-GB" dirty="0">
                <a:solidFill>
                  <a:schemeClr val="bg1"/>
                </a:solidFill>
              </a:rPr>
              <a:t>Balance of time it takes to get to altitude verses speed differential.</a:t>
            </a:r>
          </a:p>
          <a:p>
            <a:r>
              <a:rPr lang="en-GB" dirty="0">
                <a:solidFill>
                  <a:schemeClr val="bg1"/>
                </a:solidFill>
              </a:rPr>
              <a:t>Normally </a:t>
            </a:r>
            <a:r>
              <a:rPr lang="en-GB" dirty="0" err="1">
                <a:solidFill>
                  <a:schemeClr val="bg1"/>
                </a:solidFill>
              </a:rPr>
              <a:t>wv</a:t>
            </a:r>
            <a:r>
              <a:rPr lang="en-GB" dirty="0">
                <a:solidFill>
                  <a:schemeClr val="bg1"/>
                </a:solidFill>
              </a:rPr>
              <a:t> increases with altitude: 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565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JDW crossing a wave bar.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Further up the Loch Earn valley south of N560 airway in clear airspace</a:t>
            </a:r>
          </a:p>
          <a:p>
            <a:r>
              <a:rPr lang="en-GB" dirty="0"/>
              <a:t>Going for the gap between the cloud tops</a:t>
            </a:r>
          </a:p>
          <a:p>
            <a:r>
              <a:rPr lang="en-GB" dirty="0"/>
              <a:t>A bit bumpy as the is transiting the wave gap</a:t>
            </a:r>
          </a:p>
          <a:p>
            <a:r>
              <a:rPr lang="en-GB" dirty="0"/>
              <a:t>Only slowing down when really into the lift and then zoom long the wave bar </a:t>
            </a:r>
          </a:p>
          <a:p>
            <a:r>
              <a:rPr lang="en-GB" dirty="0"/>
              <a:t>It’s a fantastic feeling.</a:t>
            </a:r>
          </a:p>
          <a:p>
            <a:r>
              <a:rPr lang="en-GB" dirty="0"/>
              <a:t>Discus with lower performance would have to be higher height loss margins ‘cos it transits a lower speed.</a:t>
            </a:r>
          </a:p>
          <a:p>
            <a:r>
              <a:rPr lang="en-GB" dirty="0"/>
              <a:t>This is where performance really counts The discus is limited  because of the of drag curve to120 -125 </a:t>
            </a:r>
            <a:r>
              <a:rPr lang="en-GB" dirty="0" err="1"/>
              <a:t>kts</a:t>
            </a:r>
            <a:r>
              <a:rPr lang="en-GB" dirty="0"/>
              <a:t> max</a:t>
            </a:r>
          </a:p>
          <a:p>
            <a:r>
              <a:rPr lang="en-GB" dirty="0"/>
              <a:t>Icing issues?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67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Leg 4 FET-</a:t>
            </a:r>
          </a:p>
          <a:p>
            <a:r>
              <a:rPr lang="en-GB" dirty="0"/>
              <a:t>Good exit out of FET onto the inbound wave bar. Dive to join a wave bar N e of Blairgowrie. All getting a bit marginal. Easy escape rote to S. Have to take a poor-</a:t>
            </a:r>
            <a:r>
              <a:rPr lang="en-GB" dirty="0" err="1"/>
              <a:t>ish</a:t>
            </a:r>
            <a:r>
              <a:rPr lang="en-GB" dirty="0"/>
              <a:t> climb NE of </a:t>
            </a:r>
            <a:r>
              <a:rPr lang="en-GB" dirty="0" err="1"/>
              <a:t>Dunkeld</a:t>
            </a:r>
            <a:r>
              <a:rPr lang="en-GB" dirty="0"/>
              <a:t> to get across the Tay gap. Then a join onto the </a:t>
            </a:r>
            <a:r>
              <a:rPr lang="en-GB" dirty="0" err="1"/>
              <a:t>Amulree</a:t>
            </a:r>
            <a:r>
              <a:rPr lang="en-GB" dirty="0"/>
              <a:t> bar and a join onto the St </a:t>
            </a:r>
            <a:r>
              <a:rPr lang="en-GB" dirty="0" err="1"/>
              <a:t>Fillans</a:t>
            </a:r>
            <a:r>
              <a:rPr lang="en-GB" dirty="0"/>
              <a:t> bar.  Final dash and Bobs your uncle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1843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bit that slowed </a:t>
            </a:r>
            <a:r>
              <a:rPr lang="en-GB"/>
              <a:t>me down.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6234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dirty="0"/>
              <a:t>Conclusion 1</a:t>
            </a:r>
          </a:p>
          <a:p>
            <a:pPr algn="l"/>
            <a:r>
              <a:rPr lang="en-GB" dirty="0"/>
              <a:t>Mention the clubs</a:t>
            </a:r>
          </a:p>
          <a:p>
            <a:pPr algn="l"/>
            <a:r>
              <a:rPr lang="en-GB" dirty="0"/>
              <a:t>Overview of the talks</a:t>
            </a:r>
          </a:p>
          <a:p>
            <a:pPr algn="l"/>
            <a:r>
              <a:rPr lang="en-GB" dirty="0"/>
              <a:t>Mention the revived </a:t>
            </a:r>
            <a:r>
              <a:rPr lang="en-GB" dirty="0" err="1"/>
              <a:t>landout</a:t>
            </a:r>
            <a:r>
              <a:rPr lang="en-GB" dirty="0"/>
              <a:t> database in setting boundaries </a:t>
            </a:r>
          </a:p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5C04-B5D0-4F0D-A9EB-CD845699648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2287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Conclusion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468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946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Basic rules</a:t>
            </a:r>
          </a:p>
          <a:p>
            <a:r>
              <a:rPr lang="en-GB" dirty="0"/>
              <a:t>Basic rules of flying fast</a:t>
            </a:r>
          </a:p>
          <a:p>
            <a:r>
              <a:rPr lang="en-GB" dirty="0"/>
              <a:t>85kts /zero sink</a:t>
            </a:r>
          </a:p>
          <a:p>
            <a:r>
              <a:rPr lang="en-GB" dirty="0"/>
              <a:t>Actually too high.</a:t>
            </a:r>
          </a:p>
          <a:p>
            <a:r>
              <a:rPr lang="en-GB" dirty="0"/>
              <a:t>Describe how you would fly it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112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Usable wave pattern</a:t>
            </a:r>
          </a:p>
          <a:p>
            <a:r>
              <a:rPr lang="en-GB" dirty="0"/>
              <a:t>The two hot spots; </a:t>
            </a:r>
            <a:r>
              <a:rPr lang="en-GB" dirty="0" err="1"/>
              <a:t>L.Tay</a:t>
            </a:r>
            <a:r>
              <a:rPr lang="en-GB" dirty="0"/>
              <a:t> and </a:t>
            </a:r>
            <a:r>
              <a:rPr lang="en-GB" dirty="0" err="1"/>
              <a:t>Edzell</a:t>
            </a:r>
            <a:r>
              <a:rPr lang="en-GB" dirty="0"/>
              <a:t> area</a:t>
            </a:r>
          </a:p>
          <a:p>
            <a:r>
              <a:rPr lang="en-GB" dirty="0"/>
              <a:t>The conjunction of the “Loch Tay Arc” and the potential difference in wave orientation around Loch Lomond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95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5.</a:t>
            </a:r>
          </a:p>
          <a:p>
            <a:r>
              <a:rPr lang="en-GB" dirty="0"/>
              <a:t>Speed trace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183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Hotspots</a:t>
            </a:r>
          </a:p>
          <a:p>
            <a:r>
              <a:rPr lang="en-GB" dirty="0"/>
              <a:t>The  hotspots Loch Tay &amp; </a:t>
            </a:r>
            <a:r>
              <a:rPr lang="en-GB" dirty="0" err="1"/>
              <a:t>Edzell</a:t>
            </a:r>
            <a:r>
              <a:rPr lang="en-GB" dirty="0"/>
              <a:t> </a:t>
            </a:r>
          </a:p>
          <a:p>
            <a:r>
              <a:rPr lang="en-GB" dirty="0"/>
              <a:t>Tie it in with the previous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85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Task statistics</a:t>
            </a:r>
          </a:p>
          <a:p>
            <a:r>
              <a:rPr lang="en-GB" dirty="0"/>
              <a:t>These figure are to be treated with caution : too simplistic</a:t>
            </a:r>
          </a:p>
          <a:p>
            <a:r>
              <a:rPr lang="en-GB" dirty="0"/>
              <a:t>Does not take into accounting doing beats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936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Leg 1 STF-EDZ</a:t>
            </a:r>
          </a:p>
          <a:p>
            <a:r>
              <a:rPr lang="en-GB" dirty="0"/>
              <a:t>Climb after start along wave bar; dive to Methven; climb SE of Blairgowrie dive to </a:t>
            </a:r>
            <a:r>
              <a:rPr lang="en-GB" dirty="0" err="1"/>
              <a:t>Edzell</a:t>
            </a:r>
            <a:r>
              <a:rPr lang="en-GB" dirty="0"/>
              <a:t> bar making sure that I’m below FL85 and then a run into </a:t>
            </a:r>
            <a:r>
              <a:rPr lang="en-GB" dirty="0" err="1"/>
              <a:t>Edzell</a:t>
            </a:r>
            <a:r>
              <a:rPr lang="en-GB" dirty="0"/>
              <a:t> TP</a:t>
            </a:r>
          </a:p>
          <a:p>
            <a:r>
              <a:rPr lang="en-GB" dirty="0"/>
              <a:t>Well worth studying at your leisure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15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Leg 2 EDZ- LLT</a:t>
            </a:r>
          </a:p>
          <a:p>
            <a:r>
              <a:rPr lang="en-GB" dirty="0"/>
              <a:t>Dash along </a:t>
            </a:r>
            <a:r>
              <a:rPr lang="en-GB" dirty="0" err="1"/>
              <a:t>Edzell</a:t>
            </a:r>
            <a:r>
              <a:rPr lang="en-GB" dirty="0"/>
              <a:t> bar; dive to join the Blairgowrie bar,  a Zoom climb a quick dash and then a bit of a  trickle across the Tay Gap to join a bar N of the Methven bar; dive to join the Loch Tay bar. Looking blue to the SW. Therefore a dash to a cloud SW of </a:t>
            </a:r>
            <a:r>
              <a:rPr lang="en-GB" dirty="0" err="1"/>
              <a:t>Crianlarech</a:t>
            </a:r>
            <a:r>
              <a:rPr lang="en-GB" dirty="0"/>
              <a:t> and a dash downwind to LLT passing a bar on the way south.</a:t>
            </a:r>
          </a:p>
          <a:p>
            <a:r>
              <a:rPr lang="en-GB" dirty="0"/>
              <a:t>We will now look at some photos of this leg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542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EC8ED-C322-43A8-9901-F13F10D887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5CD62-285C-439F-B9AC-534424FCC0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30B04-23BB-4007-A48D-1EEE96A0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9E6E-B3BC-4710-B27A-A6C9D1C6F15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6DDDA-DBD5-414A-938D-9398FF2E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652A2-D340-42D0-9AF5-62D540595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DBC-860B-479D-8317-23293BD10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07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23E7-985B-40C5-9270-890E77EB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E334BA-1B27-41F7-8278-774DACECE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7C464-A96F-4076-A81F-E6543B819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9E6E-B3BC-4710-B27A-A6C9D1C6F15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B19AD-D9C6-428D-A55C-6E90E9892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368C0-15A9-4104-90CF-10BDCCCF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DBC-860B-479D-8317-23293BD10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835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A020A0-1362-49B8-8405-F70D99C052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30B834-CFDE-4FC7-AA8D-EDD6BD866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EDB92-3C09-4303-8A5A-3E92D402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9E6E-B3BC-4710-B27A-A6C9D1C6F15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83FFF-6FB4-4E9A-87CA-A359A711D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788F0-F6C7-4B72-8B8C-53E28D5DA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DBC-860B-479D-8317-23293BD10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82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74F69-E7FF-4F15-8175-AF4922A2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A2F55-BBE6-472D-83DA-A8FA3A965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FECA4-23D2-4523-ABC7-F8EBE57C2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9E6E-B3BC-4710-B27A-A6C9D1C6F15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05103-1B7B-4B47-AC5B-2DC6FC83A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D4530-3976-4D8F-A5E3-5B9C62FF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DBC-860B-479D-8317-23293BD10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09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B078D-E120-4494-BB6C-D719EC076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BCEC7-8B16-433B-9A15-B0EA44960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45CBC-9FC3-49B4-891E-A8EC7622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9E6E-B3BC-4710-B27A-A6C9D1C6F15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5179F-B762-417B-A728-AA7533F0F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71DB8-1CA2-43BD-80EE-BC9B303ED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DBC-860B-479D-8317-23293BD10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208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E7FE0-8DC7-4DAF-8A37-59A658306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4743C-F9F7-4953-8793-C57FB2AE24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3C1D4-B74F-420A-8FC9-861C2CE20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C1BB3-5BF6-437B-A499-8AC2CCE22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9E6E-B3BC-4710-B27A-A6C9D1C6F15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57151-BD31-4E1C-A6BB-4B3E31E06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4A59A-D7B8-416E-8B1F-D5A59B0F7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DBC-860B-479D-8317-23293BD10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215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60A71-4C78-4EF6-9380-12C307EC5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26059-D023-4F94-90C8-41CB0E84D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83625-6839-4FE5-A9ED-1BEFD0F33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3717E7-9047-4152-A0A3-C528227CD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5AEB04-BCE2-458D-A742-F4FE8B3EDE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F930-C67D-4632-9EE6-C47DAC81D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9E6E-B3BC-4710-B27A-A6C9D1C6F15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FF3D05-4C71-4340-926E-A2698D7D2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D94AD3-FA90-4F13-A92D-916220569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DBC-860B-479D-8317-23293BD10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547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505E8-D357-49EF-BC91-7AFC6CF21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536D6-0F94-4E4E-91CF-F1713F8A5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9E6E-B3BC-4710-B27A-A6C9D1C6F15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30E50-1BEB-47CF-BD57-DFD9EDE5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3ACB5-CFF9-4357-9372-C169D362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DBC-860B-479D-8317-23293BD10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70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3D2065-D0F6-4C29-96E2-EBF28FA9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9E6E-B3BC-4710-B27A-A6C9D1C6F15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F1B56-F7A5-4926-AD7F-D6DA3C634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E2EBE-7C17-4BE6-B743-4E31E2BD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DBC-860B-479D-8317-23293BD10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799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8E630-F511-4063-AACC-36E03C3A3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47115-05C0-4DDC-B9C6-6187A2D25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1F069-B0AC-4EC2-8AE1-1ACFB706B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8DEAA-D2E4-4F6B-A7D6-2D0B98C98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9E6E-B3BC-4710-B27A-A6C9D1C6F15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C1455-4435-4C71-BC52-AE805A9BA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BF9C6-327F-4735-BB8A-E1A37A7CD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DBC-860B-479D-8317-23293BD10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317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A1852-D4D4-4901-8047-3F3B3E2E3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9C7F09-1DC6-44CE-AC11-353D6F7151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D8A92-FB14-4015-8F6A-9FDD33BB5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D73D9-4B16-4648-A836-8BEFA58AE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9E6E-B3BC-4710-B27A-A6C9D1C6F15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174C4-D3F9-4562-B9F5-21427AC0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33F9F-2C62-489A-B4D3-F613F895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DBC-860B-479D-8317-23293BD10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21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982076-5C90-4DCE-811C-CCE46639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8DEBF-84B5-441E-87C4-6675C20CD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5CA7A-FD19-40BE-8F18-F02096C48C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79E6E-B3BC-4710-B27A-A6C9D1C6F15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B74A9-C147-4D52-9716-46FAAC316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621C2-F2D6-42D4-8BF8-C32F909C3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51DBC-860B-479D-8317-23293BD105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24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44AED-1445-409F-8D2E-88DD252F5E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3" b="13328"/>
          <a:stretch/>
        </p:blipFill>
        <p:spPr>
          <a:xfrm>
            <a:off x="-1" y="0"/>
            <a:ext cx="1220335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12C88D-64FF-47F4-B64C-2A5764D4469C}"/>
              </a:ext>
            </a:extLst>
          </p:cNvPr>
          <p:cNvSpPr txBox="1"/>
          <p:nvPr/>
        </p:nvSpPr>
        <p:spPr>
          <a:xfrm>
            <a:off x="10707757" y="6188765"/>
            <a:ext cx="2001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13 02 12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7DAEC4-E14B-4D93-8F35-F628905C8ECF}"/>
              </a:ext>
            </a:extLst>
          </p:cNvPr>
          <p:cNvSpPr txBox="1"/>
          <p:nvPr/>
        </p:nvSpPr>
        <p:spPr>
          <a:xfrm>
            <a:off x="0" y="207570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 flying in Scotland – Fast &amp; Far</a:t>
            </a:r>
          </a:p>
          <a:p>
            <a:pPr algn="ctr"/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4: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EE914-673C-4CEB-BAF6-B5EEDE0004B6}"/>
              </a:ext>
            </a:extLst>
          </p:cNvPr>
          <p:cNvSpPr txBox="1"/>
          <p:nvPr/>
        </p:nvSpPr>
        <p:spPr>
          <a:xfrm>
            <a:off x="-11354" y="1869559"/>
            <a:ext cx="122033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GB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Review of Part 3: Crossing Airway N560</a:t>
            </a:r>
          </a:p>
          <a:p>
            <a:r>
              <a:rPr lang="en-GB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					      IAS/TAS Relationship</a:t>
            </a:r>
          </a:p>
          <a:p>
            <a:r>
              <a:rPr lang="en-GB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					     Task Planning</a:t>
            </a:r>
          </a:p>
          <a:p>
            <a:pPr algn="ctr">
              <a:lnSpc>
                <a:spcPct val="150000"/>
              </a:lnSpc>
            </a:pPr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:Flying a 500km Wave Task   </a:t>
            </a:r>
          </a:p>
          <a:p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</a:t>
            </a:r>
          </a:p>
          <a:p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012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9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D6AA00-1777-4EF4-9788-9F2D3D91D1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5" b="-1"/>
          <a:stretch/>
        </p:blipFill>
        <p:spPr>
          <a:xfrm>
            <a:off x="-1" y="0"/>
            <a:ext cx="12245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8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18A74-849D-4112-AE6D-C7481B885F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9" b="8523"/>
          <a:stretch/>
        </p:blipFill>
        <p:spPr>
          <a:xfrm>
            <a:off x="0" y="-37704"/>
            <a:ext cx="12244516" cy="689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7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E47AEC-A7FA-4C6E-8008-58E87B54BC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9" b="5001"/>
          <a:stretch/>
        </p:blipFill>
        <p:spPr>
          <a:xfrm>
            <a:off x="2215" y="0"/>
            <a:ext cx="12192000" cy="6858000"/>
          </a:xfrm>
          <a:prstGeom prst="rect">
            <a:avLst/>
          </a:prstGeom>
        </p:spPr>
      </p:pic>
      <p:sp>
        <p:nvSpPr>
          <p:cNvPr id="2" name="Smiley Face 1">
            <a:extLst>
              <a:ext uri="{FF2B5EF4-FFF2-40B4-BE49-F238E27FC236}">
                <a16:creationId xmlns:a16="http://schemas.microsoft.com/office/drawing/2014/main" id="{767CD825-4B08-40DE-8BA2-CB4553B11DDA}"/>
              </a:ext>
            </a:extLst>
          </p:cNvPr>
          <p:cNvSpPr/>
          <p:nvPr/>
        </p:nvSpPr>
        <p:spPr>
          <a:xfrm>
            <a:off x="9525029" y="5994308"/>
            <a:ext cx="914400" cy="914400"/>
          </a:xfrm>
          <a:prstGeom prst="smileyFac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087AC2-F22A-4314-BB65-8BDCF4D921DD}"/>
              </a:ext>
            </a:extLst>
          </p:cNvPr>
          <p:cNvSpPr txBox="1"/>
          <p:nvPr/>
        </p:nvSpPr>
        <p:spPr>
          <a:xfrm>
            <a:off x="8016948" y="6230679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105kts</a:t>
            </a:r>
          </a:p>
        </p:txBody>
      </p:sp>
    </p:spTree>
    <p:extLst>
      <p:ext uri="{BB962C8B-B14F-4D97-AF65-F5344CB8AC3E}">
        <p14:creationId xmlns:p14="http://schemas.microsoft.com/office/powerpoint/2010/main" val="2124341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545097-2BB6-4A21-951B-E5C7123EF8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07"/>
          <a:stretch/>
        </p:blipFill>
        <p:spPr>
          <a:xfrm>
            <a:off x="0" y="-2"/>
            <a:ext cx="12191999" cy="686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65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ew User\Desktop\Johns pictures prior to March 08\2006_08_02\IMG_6615.JPG">
            <a:extLst>
              <a:ext uri="{FF2B5EF4-FFF2-40B4-BE49-F238E27FC236}">
                <a16:creationId xmlns:a16="http://schemas.microsoft.com/office/drawing/2014/main" id="{52092886-2EEE-4B79-8A73-55DA79448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19364" b="5504"/>
          <a:stretch/>
        </p:blipFill>
        <p:spPr bwMode="auto">
          <a:xfrm>
            <a:off x="-1" y="0"/>
            <a:ext cx="12216193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239EC9-4FAD-4253-8038-8C0CBECC8B6E}"/>
              </a:ext>
            </a:extLst>
          </p:cNvPr>
          <p:cNvSpPr txBox="1"/>
          <p:nvPr/>
        </p:nvSpPr>
        <p:spPr>
          <a:xfrm>
            <a:off x="-1" y="1314450"/>
            <a:ext cx="120586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favourite picture: John Williams  at Loch Tay</a:t>
            </a:r>
          </a:p>
          <a:p>
            <a:pPr algn="ctr"/>
            <a:endParaRPr lang="en-GB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will now look at a video of how to fly along a wave bar</a:t>
            </a:r>
          </a:p>
          <a:p>
            <a:pPr algn="ctr"/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John’s flight of the 20</a:t>
            </a:r>
            <a:r>
              <a:rPr lang="en-GB" sz="32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February 2017</a:t>
            </a:r>
          </a:p>
        </p:txBody>
      </p:sp>
    </p:spTree>
    <p:extLst>
      <p:ext uri="{BB962C8B-B14F-4D97-AF65-F5344CB8AC3E}">
        <p14:creationId xmlns:p14="http://schemas.microsoft.com/office/powerpoint/2010/main" val="3014461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545097-2BB6-4A21-951B-E5C7123EF8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07"/>
          <a:stretch/>
        </p:blipFill>
        <p:spPr>
          <a:xfrm>
            <a:off x="0" y="-2"/>
            <a:ext cx="12191999" cy="686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73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CEC35D-8B87-4814-BC8B-898C788AA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83928">
            <a:off x="-2447894" y="-2329191"/>
            <a:ext cx="15354091" cy="8710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FF48A0-F6FD-4EDB-903B-838F84538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02651"/>
            <a:ext cx="13764126" cy="37034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FC507D-8D1F-4D19-BD6C-43601DCA759B}"/>
              </a:ext>
            </a:extLst>
          </p:cNvPr>
          <p:cNvSpPr txBox="1"/>
          <p:nvPr/>
        </p:nvSpPr>
        <p:spPr>
          <a:xfrm>
            <a:off x="45348" y="3273620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11,000’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D4C74-8E15-44F1-A460-F4CD5C8F0BAF}"/>
              </a:ext>
            </a:extLst>
          </p:cNvPr>
          <p:cNvSpPr txBox="1"/>
          <p:nvPr/>
        </p:nvSpPr>
        <p:spPr>
          <a:xfrm>
            <a:off x="152914" y="4151923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9,000’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132530-91E3-4C8B-9FF2-51E13C6B6DFD}"/>
              </a:ext>
            </a:extLst>
          </p:cNvPr>
          <p:cNvSpPr txBox="1"/>
          <p:nvPr/>
        </p:nvSpPr>
        <p:spPr>
          <a:xfrm>
            <a:off x="172974" y="4641198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8,000’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26102-5089-4D23-BE44-3FD0CA517483}"/>
              </a:ext>
            </a:extLst>
          </p:cNvPr>
          <p:cNvSpPr txBox="1"/>
          <p:nvPr/>
        </p:nvSpPr>
        <p:spPr>
          <a:xfrm>
            <a:off x="167347" y="5058302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7,000’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9E9062-9EB8-40E0-8FE3-5888B5EB9E60}"/>
              </a:ext>
            </a:extLst>
          </p:cNvPr>
          <p:cNvSpPr txBox="1"/>
          <p:nvPr/>
        </p:nvSpPr>
        <p:spPr>
          <a:xfrm>
            <a:off x="163339" y="5523523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6,000’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98EFE2-4A6A-4358-91DD-03227A9F408E}"/>
              </a:ext>
            </a:extLst>
          </p:cNvPr>
          <p:cNvSpPr txBox="1"/>
          <p:nvPr/>
        </p:nvSpPr>
        <p:spPr>
          <a:xfrm>
            <a:off x="188238" y="6012809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5,000’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735FDC-7002-4348-9E40-E364620692D5}"/>
              </a:ext>
            </a:extLst>
          </p:cNvPr>
          <p:cNvSpPr txBox="1"/>
          <p:nvPr/>
        </p:nvSpPr>
        <p:spPr>
          <a:xfrm>
            <a:off x="185836" y="6417873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4,000’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BD3D39-94B6-4093-8732-5C2A1398EED6}"/>
              </a:ext>
            </a:extLst>
          </p:cNvPr>
          <p:cNvSpPr txBox="1"/>
          <p:nvPr/>
        </p:nvSpPr>
        <p:spPr>
          <a:xfrm>
            <a:off x="33321" y="3694725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10,000’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765E6A-E652-4641-9429-87302089FB23}"/>
              </a:ext>
            </a:extLst>
          </p:cNvPr>
          <p:cNvSpPr/>
          <p:nvPr/>
        </p:nvSpPr>
        <p:spPr>
          <a:xfrm>
            <a:off x="3916906" y="3202651"/>
            <a:ext cx="1665027" cy="345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089D8A-B06E-44A9-B650-EB586C94C269}"/>
              </a:ext>
            </a:extLst>
          </p:cNvPr>
          <p:cNvSpPr/>
          <p:nvPr/>
        </p:nvSpPr>
        <p:spPr>
          <a:xfrm>
            <a:off x="9569365" y="3216299"/>
            <a:ext cx="1665027" cy="130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9DC99C-E67C-46CA-936E-3CF29B1B2B64}"/>
              </a:ext>
            </a:extLst>
          </p:cNvPr>
          <p:cNvSpPr txBox="1"/>
          <p:nvPr/>
        </p:nvSpPr>
        <p:spPr>
          <a:xfrm>
            <a:off x="1133594" y="3227158"/>
            <a:ext cx="224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LLT 12:40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655979-B865-48CB-B971-05B19F5DA614}"/>
              </a:ext>
            </a:extLst>
          </p:cNvPr>
          <p:cNvSpPr txBox="1"/>
          <p:nvPr/>
        </p:nvSpPr>
        <p:spPr>
          <a:xfrm>
            <a:off x="10306237" y="3240965"/>
            <a:ext cx="2247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Fetterciarn</a:t>
            </a:r>
            <a:endParaRPr lang="en-GB" sz="2400" dirty="0"/>
          </a:p>
          <a:p>
            <a:r>
              <a:rPr lang="en-GB" sz="2400" dirty="0"/>
              <a:t>        13.56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5B5669-8E1E-4AEA-98C1-B81848D0324A}"/>
              </a:ext>
            </a:extLst>
          </p:cNvPr>
          <p:cNvSpPr txBox="1"/>
          <p:nvPr/>
        </p:nvSpPr>
        <p:spPr>
          <a:xfrm>
            <a:off x="3792455" y="6459701"/>
            <a:ext cx="153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13:00L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4EC35E-4B1E-4340-9883-46B886126BA7}"/>
              </a:ext>
            </a:extLst>
          </p:cNvPr>
          <p:cNvSpPr txBox="1"/>
          <p:nvPr/>
        </p:nvSpPr>
        <p:spPr>
          <a:xfrm>
            <a:off x="9472211" y="6475621"/>
            <a:ext cx="153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13:40L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0CF8DB-5420-4DC4-90D0-01CA9F77D23A}"/>
              </a:ext>
            </a:extLst>
          </p:cNvPr>
          <p:cNvSpPr txBox="1"/>
          <p:nvPr/>
        </p:nvSpPr>
        <p:spPr>
          <a:xfrm>
            <a:off x="3845895" y="538356"/>
            <a:ext cx="302470" cy="462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AD600C-F80E-47AF-93B5-FAD767977528}"/>
              </a:ext>
            </a:extLst>
          </p:cNvPr>
          <p:cNvSpPr txBox="1"/>
          <p:nvPr/>
        </p:nvSpPr>
        <p:spPr>
          <a:xfrm>
            <a:off x="3893020" y="4547575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4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0402E6-098B-421B-8680-BEA322619206}"/>
              </a:ext>
            </a:extLst>
          </p:cNvPr>
          <p:cNvCxnSpPr>
            <a:cxnSpLocks/>
          </p:cNvCxnSpPr>
          <p:nvPr/>
        </p:nvCxnSpPr>
        <p:spPr>
          <a:xfrm>
            <a:off x="4007927" y="1000199"/>
            <a:ext cx="158435" cy="126157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0B62F1-7D47-465C-88CE-91E7D879EF71}"/>
              </a:ext>
            </a:extLst>
          </p:cNvPr>
          <p:cNvCxnSpPr>
            <a:cxnSpLocks/>
          </p:cNvCxnSpPr>
          <p:nvPr/>
        </p:nvCxnSpPr>
        <p:spPr>
          <a:xfrm>
            <a:off x="2126613" y="5102863"/>
            <a:ext cx="0" cy="75997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6BB9C2C-286E-4D26-9064-EADDC15FCAFF}"/>
              </a:ext>
            </a:extLst>
          </p:cNvPr>
          <p:cNvSpPr txBox="1"/>
          <p:nvPr/>
        </p:nvSpPr>
        <p:spPr>
          <a:xfrm>
            <a:off x="1977654" y="666694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BB59E9-C8BE-4F3A-ABA4-FD7FD1C46752}"/>
              </a:ext>
            </a:extLst>
          </p:cNvPr>
          <p:cNvSpPr txBox="1"/>
          <p:nvPr/>
        </p:nvSpPr>
        <p:spPr>
          <a:xfrm>
            <a:off x="1985676" y="4543022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C3C1711-17EF-4670-BACC-6545E10AA942}"/>
              </a:ext>
            </a:extLst>
          </p:cNvPr>
          <p:cNvCxnSpPr>
            <a:cxnSpLocks/>
          </p:cNvCxnSpPr>
          <p:nvPr/>
        </p:nvCxnSpPr>
        <p:spPr>
          <a:xfrm>
            <a:off x="3449408" y="1058812"/>
            <a:ext cx="167031" cy="127702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65D5144-7473-4C69-A96C-65B99D9AFCF6}"/>
              </a:ext>
            </a:extLst>
          </p:cNvPr>
          <p:cNvSpPr txBox="1"/>
          <p:nvPr/>
        </p:nvSpPr>
        <p:spPr>
          <a:xfrm>
            <a:off x="1444358" y="4546018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F3E85D-DA81-4B4D-90F1-01C0D973B6DD}"/>
              </a:ext>
            </a:extLst>
          </p:cNvPr>
          <p:cNvSpPr txBox="1"/>
          <p:nvPr/>
        </p:nvSpPr>
        <p:spPr>
          <a:xfrm>
            <a:off x="1333834" y="663439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7D945A5-05DB-40E9-A92D-2C8F28488996}"/>
              </a:ext>
            </a:extLst>
          </p:cNvPr>
          <p:cNvCxnSpPr>
            <a:cxnSpLocks/>
          </p:cNvCxnSpPr>
          <p:nvPr/>
        </p:nvCxnSpPr>
        <p:spPr>
          <a:xfrm>
            <a:off x="1593195" y="5076427"/>
            <a:ext cx="14631" cy="128859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62F363D-5055-4917-A7DD-FB82DCC8B2D8}"/>
              </a:ext>
            </a:extLst>
          </p:cNvPr>
          <p:cNvCxnSpPr>
            <a:cxnSpLocks/>
          </p:cNvCxnSpPr>
          <p:nvPr/>
        </p:nvCxnSpPr>
        <p:spPr>
          <a:xfrm>
            <a:off x="8313428" y="5102863"/>
            <a:ext cx="0" cy="99352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4294EAC-48A9-4053-9192-7944295FDB70}"/>
              </a:ext>
            </a:extLst>
          </p:cNvPr>
          <p:cNvCxnSpPr>
            <a:cxnSpLocks/>
          </p:cNvCxnSpPr>
          <p:nvPr/>
        </p:nvCxnSpPr>
        <p:spPr>
          <a:xfrm>
            <a:off x="7039983" y="5133257"/>
            <a:ext cx="0" cy="103804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6E501AB-DFD3-4A73-9832-437EE6CA842D}"/>
              </a:ext>
            </a:extLst>
          </p:cNvPr>
          <p:cNvCxnSpPr>
            <a:cxnSpLocks/>
          </p:cNvCxnSpPr>
          <p:nvPr/>
        </p:nvCxnSpPr>
        <p:spPr>
          <a:xfrm>
            <a:off x="4061317" y="4185880"/>
            <a:ext cx="0" cy="33754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1965CCF-202A-4667-AC4A-942973B6B991}"/>
              </a:ext>
            </a:extLst>
          </p:cNvPr>
          <p:cNvCxnSpPr>
            <a:cxnSpLocks/>
          </p:cNvCxnSpPr>
          <p:nvPr/>
        </p:nvCxnSpPr>
        <p:spPr>
          <a:xfrm>
            <a:off x="7809325" y="5054389"/>
            <a:ext cx="0" cy="1262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9F91D88-AA17-4363-95C6-70AE22F2EDDD}"/>
              </a:ext>
            </a:extLst>
          </p:cNvPr>
          <p:cNvCxnSpPr>
            <a:cxnSpLocks/>
          </p:cNvCxnSpPr>
          <p:nvPr/>
        </p:nvCxnSpPr>
        <p:spPr>
          <a:xfrm>
            <a:off x="10270971" y="3359305"/>
            <a:ext cx="0" cy="100263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E0F2D32-B513-4D2F-B8CE-7681462D1F61}"/>
              </a:ext>
            </a:extLst>
          </p:cNvPr>
          <p:cNvCxnSpPr>
            <a:cxnSpLocks/>
          </p:cNvCxnSpPr>
          <p:nvPr/>
        </p:nvCxnSpPr>
        <p:spPr>
          <a:xfrm>
            <a:off x="5546572" y="4028318"/>
            <a:ext cx="0" cy="49510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618C61D-B065-47A7-8078-ACEC7DB843DB}"/>
              </a:ext>
            </a:extLst>
          </p:cNvPr>
          <p:cNvSpPr txBox="1"/>
          <p:nvPr/>
        </p:nvSpPr>
        <p:spPr>
          <a:xfrm>
            <a:off x="6866185" y="4552952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BE2BF09-EF21-4557-A3EA-F912A10DBB7D}"/>
              </a:ext>
            </a:extLst>
          </p:cNvPr>
          <p:cNvSpPr txBox="1"/>
          <p:nvPr/>
        </p:nvSpPr>
        <p:spPr>
          <a:xfrm>
            <a:off x="8134456" y="4551460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8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2825250-D490-4563-859D-3705A38207DC}"/>
              </a:ext>
            </a:extLst>
          </p:cNvPr>
          <p:cNvCxnSpPr>
            <a:cxnSpLocks/>
          </p:cNvCxnSpPr>
          <p:nvPr/>
        </p:nvCxnSpPr>
        <p:spPr>
          <a:xfrm>
            <a:off x="11417975" y="4361935"/>
            <a:ext cx="0" cy="149152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10D48D-1C34-41B9-82AD-12CA6A26C888}"/>
              </a:ext>
            </a:extLst>
          </p:cNvPr>
          <p:cNvCxnSpPr>
            <a:cxnSpLocks/>
          </p:cNvCxnSpPr>
          <p:nvPr/>
        </p:nvCxnSpPr>
        <p:spPr>
          <a:xfrm>
            <a:off x="3381888" y="5100491"/>
            <a:ext cx="14631" cy="128859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44AE4887-6E47-4411-A7C5-C58CFC959D7E}"/>
              </a:ext>
            </a:extLst>
          </p:cNvPr>
          <p:cNvSpPr txBox="1"/>
          <p:nvPr/>
        </p:nvSpPr>
        <p:spPr>
          <a:xfrm>
            <a:off x="3217011" y="4537998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9CA57CE-38E4-4BEC-B440-740F8D0DBA3A}"/>
              </a:ext>
            </a:extLst>
          </p:cNvPr>
          <p:cNvSpPr txBox="1"/>
          <p:nvPr/>
        </p:nvSpPr>
        <p:spPr>
          <a:xfrm>
            <a:off x="5386598" y="4575108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9B09986-53F0-4DDC-A695-3C2D1650E456}"/>
              </a:ext>
            </a:extLst>
          </p:cNvPr>
          <p:cNvSpPr txBox="1"/>
          <p:nvPr/>
        </p:nvSpPr>
        <p:spPr>
          <a:xfrm>
            <a:off x="10110998" y="4517962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9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2CAED69-6D1C-444B-843E-FB186404B04C}"/>
              </a:ext>
            </a:extLst>
          </p:cNvPr>
          <p:cNvSpPr txBox="1"/>
          <p:nvPr/>
        </p:nvSpPr>
        <p:spPr>
          <a:xfrm>
            <a:off x="11143707" y="5938680"/>
            <a:ext cx="563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D6E3653-92AD-4675-946A-EBEA2E681715}"/>
              </a:ext>
            </a:extLst>
          </p:cNvPr>
          <p:cNvSpPr txBox="1"/>
          <p:nvPr/>
        </p:nvSpPr>
        <p:spPr>
          <a:xfrm>
            <a:off x="7672607" y="4551046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7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366DE32-CC74-465F-B939-D8073CDAF6A2}"/>
              </a:ext>
            </a:extLst>
          </p:cNvPr>
          <p:cNvSpPr/>
          <p:nvPr/>
        </p:nvSpPr>
        <p:spPr>
          <a:xfrm>
            <a:off x="22765" y="-76707"/>
            <a:ext cx="539684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Leg 3:LLT-FET149.9km</a:t>
            </a:r>
          </a:p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@118.9kph  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F5039E7-F9B1-4134-A5C2-CFBAF3AC1362}"/>
              </a:ext>
            </a:extLst>
          </p:cNvPr>
          <p:cNvCxnSpPr>
            <a:cxnSpLocks/>
          </p:cNvCxnSpPr>
          <p:nvPr/>
        </p:nvCxnSpPr>
        <p:spPr>
          <a:xfrm>
            <a:off x="2154819" y="1108164"/>
            <a:ext cx="158435" cy="126157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DD7B7B0-2311-4EEB-B44C-F4DC7204065A}"/>
              </a:ext>
            </a:extLst>
          </p:cNvPr>
          <p:cNvCxnSpPr>
            <a:cxnSpLocks/>
          </p:cNvCxnSpPr>
          <p:nvPr/>
        </p:nvCxnSpPr>
        <p:spPr>
          <a:xfrm>
            <a:off x="6206231" y="674038"/>
            <a:ext cx="158435" cy="126157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3C135E8-47D5-4253-916D-84C63D3B7680}"/>
              </a:ext>
            </a:extLst>
          </p:cNvPr>
          <p:cNvCxnSpPr>
            <a:cxnSpLocks/>
          </p:cNvCxnSpPr>
          <p:nvPr/>
        </p:nvCxnSpPr>
        <p:spPr>
          <a:xfrm>
            <a:off x="9457321" y="499315"/>
            <a:ext cx="158435" cy="126157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2EB6710-9895-42A1-9718-187B9424C220}"/>
              </a:ext>
            </a:extLst>
          </p:cNvPr>
          <p:cNvCxnSpPr>
            <a:cxnSpLocks/>
          </p:cNvCxnSpPr>
          <p:nvPr/>
        </p:nvCxnSpPr>
        <p:spPr>
          <a:xfrm>
            <a:off x="10907840" y="1799525"/>
            <a:ext cx="1070969" cy="27365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1A4B39D-D2AC-40E4-8F4A-6B106083D9C6}"/>
              </a:ext>
            </a:extLst>
          </p:cNvPr>
          <p:cNvCxnSpPr>
            <a:cxnSpLocks/>
          </p:cNvCxnSpPr>
          <p:nvPr/>
        </p:nvCxnSpPr>
        <p:spPr>
          <a:xfrm>
            <a:off x="10667404" y="448343"/>
            <a:ext cx="1003226" cy="81497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6100F4E-412E-4A47-B2E1-6F339C5BA0B4}"/>
              </a:ext>
            </a:extLst>
          </p:cNvPr>
          <p:cNvCxnSpPr>
            <a:cxnSpLocks/>
          </p:cNvCxnSpPr>
          <p:nvPr/>
        </p:nvCxnSpPr>
        <p:spPr>
          <a:xfrm>
            <a:off x="1508573" y="1133207"/>
            <a:ext cx="167031" cy="127702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DD8585F-F7D5-453C-A5FE-4880E537E763}"/>
              </a:ext>
            </a:extLst>
          </p:cNvPr>
          <p:cNvCxnSpPr>
            <a:cxnSpLocks/>
          </p:cNvCxnSpPr>
          <p:nvPr/>
        </p:nvCxnSpPr>
        <p:spPr>
          <a:xfrm flipH="1">
            <a:off x="9907524" y="1145055"/>
            <a:ext cx="556781" cy="71825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7747775-631D-4032-9071-1D22E8874D37}"/>
              </a:ext>
            </a:extLst>
          </p:cNvPr>
          <p:cNvCxnSpPr>
            <a:cxnSpLocks/>
          </p:cNvCxnSpPr>
          <p:nvPr/>
        </p:nvCxnSpPr>
        <p:spPr>
          <a:xfrm>
            <a:off x="8568359" y="563722"/>
            <a:ext cx="167031" cy="127702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CB3F939-74CB-429D-AAEB-2FF5E1204FB9}"/>
              </a:ext>
            </a:extLst>
          </p:cNvPr>
          <p:cNvCxnSpPr>
            <a:cxnSpLocks/>
          </p:cNvCxnSpPr>
          <p:nvPr/>
        </p:nvCxnSpPr>
        <p:spPr>
          <a:xfrm>
            <a:off x="12139969" y="321845"/>
            <a:ext cx="167031" cy="127702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DE60B622-A48D-4997-980E-D199738E2A75}"/>
              </a:ext>
            </a:extLst>
          </p:cNvPr>
          <p:cNvSpPr txBox="1"/>
          <p:nvPr/>
        </p:nvSpPr>
        <p:spPr>
          <a:xfrm>
            <a:off x="6030292" y="241575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5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46636D0-C127-47F6-A2E2-9F1A67A890C6}"/>
              </a:ext>
            </a:extLst>
          </p:cNvPr>
          <p:cNvSpPr txBox="1"/>
          <p:nvPr/>
        </p:nvSpPr>
        <p:spPr>
          <a:xfrm>
            <a:off x="7716714" y="-1547617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7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0EE90A1-C95B-46CD-8789-2B0B4BDFAA94}"/>
              </a:ext>
            </a:extLst>
          </p:cNvPr>
          <p:cNvSpPr txBox="1"/>
          <p:nvPr/>
        </p:nvSpPr>
        <p:spPr>
          <a:xfrm>
            <a:off x="9335965" y="71633"/>
            <a:ext cx="284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7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A226DEC-346E-416C-9E16-C9C835BF07D8}"/>
              </a:ext>
            </a:extLst>
          </p:cNvPr>
          <p:cNvSpPr txBox="1"/>
          <p:nvPr/>
        </p:nvSpPr>
        <p:spPr>
          <a:xfrm>
            <a:off x="11953380" y="1821736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0FEF057-8205-4624-B408-118F349ACE4E}"/>
              </a:ext>
            </a:extLst>
          </p:cNvPr>
          <p:cNvSpPr txBox="1"/>
          <p:nvPr/>
        </p:nvSpPr>
        <p:spPr>
          <a:xfrm>
            <a:off x="8410352" y="152523"/>
            <a:ext cx="35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BBDC958-E273-4CE5-B036-3BEAF599E956}"/>
              </a:ext>
            </a:extLst>
          </p:cNvPr>
          <p:cNvSpPr txBox="1"/>
          <p:nvPr/>
        </p:nvSpPr>
        <p:spPr>
          <a:xfrm>
            <a:off x="10340975" y="711064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15C0AD9-EF48-4CD7-9CB3-D3769ACC829D}"/>
              </a:ext>
            </a:extLst>
          </p:cNvPr>
          <p:cNvSpPr txBox="1"/>
          <p:nvPr/>
        </p:nvSpPr>
        <p:spPr>
          <a:xfrm>
            <a:off x="3282956" y="591253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7DFFA8A-CB65-4B25-9999-F6C04DC7E70E}"/>
              </a:ext>
            </a:extLst>
          </p:cNvPr>
          <p:cNvSpPr txBox="1"/>
          <p:nvPr/>
        </p:nvSpPr>
        <p:spPr>
          <a:xfrm>
            <a:off x="9579475" y="2406514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08D7D91-A98E-453E-B4AC-919343B0264B}"/>
              </a:ext>
            </a:extLst>
          </p:cNvPr>
          <p:cNvSpPr txBox="1"/>
          <p:nvPr/>
        </p:nvSpPr>
        <p:spPr>
          <a:xfrm>
            <a:off x="11703038" y="1023631"/>
            <a:ext cx="556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41802C3-4A66-43F5-B1E9-4E618F9965D9}"/>
              </a:ext>
            </a:extLst>
          </p:cNvPr>
          <p:cNvSpPr txBox="1"/>
          <p:nvPr/>
        </p:nvSpPr>
        <p:spPr>
          <a:xfrm>
            <a:off x="128730" y="1434537"/>
            <a:ext cx="960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 TP2</a:t>
            </a:r>
          </a:p>
          <a:p>
            <a:r>
              <a:rPr lang="en-GB" sz="2400" dirty="0">
                <a:solidFill>
                  <a:schemeClr val="bg1"/>
                </a:solidFill>
              </a:rPr>
              <a:t>6115’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4AA4F23-54AA-4D03-9FEF-66EEF72A7B41}"/>
              </a:ext>
            </a:extLst>
          </p:cNvPr>
          <p:cNvSpPr txBox="1"/>
          <p:nvPr/>
        </p:nvSpPr>
        <p:spPr>
          <a:xfrm>
            <a:off x="1053740" y="2563549"/>
            <a:ext cx="1181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11.9kts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BF31CEE-768D-414D-9C56-970C1980945D}"/>
              </a:ext>
            </a:extLst>
          </p:cNvPr>
          <p:cNvSpPr txBox="1"/>
          <p:nvPr/>
        </p:nvSpPr>
        <p:spPr>
          <a:xfrm>
            <a:off x="2154039" y="1883711"/>
            <a:ext cx="96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 6043’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A728D53-28B5-4CA8-9951-FB9148C39D3D}"/>
              </a:ext>
            </a:extLst>
          </p:cNvPr>
          <p:cNvSpPr txBox="1"/>
          <p:nvPr/>
        </p:nvSpPr>
        <p:spPr>
          <a:xfrm>
            <a:off x="4055025" y="1731313"/>
            <a:ext cx="96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 9862’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1DF4E25-807A-49FD-99C3-18BB5AC0C85F}"/>
              </a:ext>
            </a:extLst>
          </p:cNvPr>
          <p:cNvSpPr txBox="1"/>
          <p:nvPr/>
        </p:nvSpPr>
        <p:spPr>
          <a:xfrm>
            <a:off x="5795587" y="1803503"/>
            <a:ext cx="112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10,256’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8F5627D-685A-4165-94D4-F6782A5B83A0}"/>
              </a:ext>
            </a:extLst>
          </p:cNvPr>
          <p:cNvSpPr txBox="1"/>
          <p:nvPr/>
        </p:nvSpPr>
        <p:spPr>
          <a:xfrm>
            <a:off x="8069179" y="1793535"/>
            <a:ext cx="126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15.2kts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0544E13-7F33-4457-B60C-D8DEAC35858D}"/>
              </a:ext>
            </a:extLst>
          </p:cNvPr>
          <p:cNvSpPr txBox="1"/>
          <p:nvPr/>
        </p:nvSpPr>
        <p:spPr>
          <a:xfrm>
            <a:off x="9364953" y="624416"/>
            <a:ext cx="112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7516’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6A8F608-83F7-4EDC-8F53-CAF14841B944}"/>
              </a:ext>
            </a:extLst>
          </p:cNvPr>
          <p:cNvSpPr txBox="1"/>
          <p:nvPr/>
        </p:nvSpPr>
        <p:spPr>
          <a:xfrm>
            <a:off x="9312438" y="1865725"/>
            <a:ext cx="1250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11.7kts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699048B-E25A-45A7-BB4D-E78EAC084720}"/>
              </a:ext>
            </a:extLst>
          </p:cNvPr>
          <p:cNvSpPr txBox="1"/>
          <p:nvPr/>
        </p:nvSpPr>
        <p:spPr>
          <a:xfrm>
            <a:off x="10672377" y="905152"/>
            <a:ext cx="112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9507’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2752A62-FCF4-4858-A92D-E2085A78EA4E}"/>
              </a:ext>
            </a:extLst>
          </p:cNvPr>
          <p:cNvSpPr txBox="1"/>
          <p:nvPr/>
        </p:nvSpPr>
        <p:spPr>
          <a:xfrm>
            <a:off x="10888952" y="1891738"/>
            <a:ext cx="112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11,627’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EC8074C-339A-4AF6-AF04-45806A2CC0E8}"/>
              </a:ext>
            </a:extLst>
          </p:cNvPr>
          <p:cNvSpPr txBox="1"/>
          <p:nvPr/>
        </p:nvSpPr>
        <p:spPr>
          <a:xfrm>
            <a:off x="11626877" y="207321"/>
            <a:ext cx="1121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TP3</a:t>
            </a:r>
          </a:p>
          <a:p>
            <a:r>
              <a:rPr lang="en-GB" sz="2400" dirty="0">
                <a:solidFill>
                  <a:schemeClr val="bg1"/>
                </a:solidFill>
              </a:rPr>
              <a:t>8897’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C7FDB34-2BDE-495E-A93E-0A2E81A69ADB}"/>
              </a:ext>
            </a:extLst>
          </p:cNvPr>
          <p:cNvSpPr txBox="1"/>
          <p:nvPr/>
        </p:nvSpPr>
        <p:spPr>
          <a:xfrm>
            <a:off x="3018898" y="2282815"/>
            <a:ext cx="1181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18.0kts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B63DA4C-05A6-4D08-BA88-A1170C2EC647}"/>
              </a:ext>
            </a:extLst>
          </p:cNvPr>
          <p:cNvSpPr txBox="1"/>
          <p:nvPr/>
        </p:nvSpPr>
        <p:spPr>
          <a:xfrm>
            <a:off x="5578259" y="6382082"/>
            <a:ext cx="153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Tay Gap</a:t>
            </a:r>
          </a:p>
        </p:txBody>
      </p:sp>
    </p:spTree>
    <p:extLst>
      <p:ext uri="{BB962C8B-B14F-4D97-AF65-F5344CB8AC3E}">
        <p14:creationId xmlns:p14="http://schemas.microsoft.com/office/powerpoint/2010/main" val="285293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D8697F-68E1-4124-9F97-D2AFF7B75F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1" b="16386"/>
          <a:stretch/>
        </p:blipFill>
        <p:spPr>
          <a:xfrm>
            <a:off x="-1" y="0"/>
            <a:ext cx="12191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18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CEC35D-8B87-4814-BC8B-898C788AA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83928">
            <a:off x="-2447894" y="-2329191"/>
            <a:ext cx="15354091" cy="8710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FF48A0-F6FD-4EDB-903B-838F84538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02651"/>
            <a:ext cx="13764126" cy="37034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FC507D-8D1F-4D19-BD6C-43601DCA759B}"/>
              </a:ext>
            </a:extLst>
          </p:cNvPr>
          <p:cNvSpPr txBox="1"/>
          <p:nvPr/>
        </p:nvSpPr>
        <p:spPr>
          <a:xfrm>
            <a:off x="45348" y="3273620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11,000’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D4C74-8E15-44F1-A460-F4CD5C8F0BAF}"/>
              </a:ext>
            </a:extLst>
          </p:cNvPr>
          <p:cNvSpPr txBox="1"/>
          <p:nvPr/>
        </p:nvSpPr>
        <p:spPr>
          <a:xfrm>
            <a:off x="152914" y="4151923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9,000’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132530-91E3-4C8B-9FF2-51E13C6B6DFD}"/>
              </a:ext>
            </a:extLst>
          </p:cNvPr>
          <p:cNvSpPr txBox="1"/>
          <p:nvPr/>
        </p:nvSpPr>
        <p:spPr>
          <a:xfrm>
            <a:off x="172974" y="4641198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8,000’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26102-5089-4D23-BE44-3FD0CA517483}"/>
              </a:ext>
            </a:extLst>
          </p:cNvPr>
          <p:cNvSpPr txBox="1"/>
          <p:nvPr/>
        </p:nvSpPr>
        <p:spPr>
          <a:xfrm>
            <a:off x="167347" y="5058302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7,000’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9E9062-9EB8-40E0-8FE3-5888B5EB9E60}"/>
              </a:ext>
            </a:extLst>
          </p:cNvPr>
          <p:cNvSpPr txBox="1"/>
          <p:nvPr/>
        </p:nvSpPr>
        <p:spPr>
          <a:xfrm>
            <a:off x="163339" y="5523523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6,000’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98EFE2-4A6A-4358-91DD-03227A9F408E}"/>
              </a:ext>
            </a:extLst>
          </p:cNvPr>
          <p:cNvSpPr txBox="1"/>
          <p:nvPr/>
        </p:nvSpPr>
        <p:spPr>
          <a:xfrm>
            <a:off x="188238" y="6012809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5,000’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735FDC-7002-4348-9E40-E364620692D5}"/>
              </a:ext>
            </a:extLst>
          </p:cNvPr>
          <p:cNvSpPr txBox="1"/>
          <p:nvPr/>
        </p:nvSpPr>
        <p:spPr>
          <a:xfrm>
            <a:off x="185836" y="6417873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4,000’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BD3D39-94B6-4093-8732-5C2A1398EED6}"/>
              </a:ext>
            </a:extLst>
          </p:cNvPr>
          <p:cNvSpPr txBox="1"/>
          <p:nvPr/>
        </p:nvSpPr>
        <p:spPr>
          <a:xfrm>
            <a:off x="33321" y="3694725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10,000’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765E6A-E652-4641-9429-87302089FB23}"/>
              </a:ext>
            </a:extLst>
          </p:cNvPr>
          <p:cNvSpPr/>
          <p:nvPr/>
        </p:nvSpPr>
        <p:spPr>
          <a:xfrm>
            <a:off x="3916906" y="3202651"/>
            <a:ext cx="1665027" cy="345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089D8A-B06E-44A9-B650-EB586C94C269}"/>
              </a:ext>
            </a:extLst>
          </p:cNvPr>
          <p:cNvSpPr/>
          <p:nvPr/>
        </p:nvSpPr>
        <p:spPr>
          <a:xfrm>
            <a:off x="9569365" y="3216299"/>
            <a:ext cx="1665027" cy="130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9DC99C-E67C-46CA-936E-3CF29B1B2B64}"/>
              </a:ext>
            </a:extLst>
          </p:cNvPr>
          <p:cNvSpPr txBox="1"/>
          <p:nvPr/>
        </p:nvSpPr>
        <p:spPr>
          <a:xfrm>
            <a:off x="1133594" y="3227158"/>
            <a:ext cx="224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LLT 12:40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655979-B865-48CB-B971-05B19F5DA614}"/>
              </a:ext>
            </a:extLst>
          </p:cNvPr>
          <p:cNvSpPr txBox="1"/>
          <p:nvPr/>
        </p:nvSpPr>
        <p:spPr>
          <a:xfrm>
            <a:off x="10306237" y="3240965"/>
            <a:ext cx="2247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Fetterciarn</a:t>
            </a:r>
            <a:endParaRPr lang="en-GB" sz="2400" dirty="0"/>
          </a:p>
          <a:p>
            <a:r>
              <a:rPr lang="en-GB" sz="2400" dirty="0"/>
              <a:t>        13.56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5B5669-8E1E-4AEA-98C1-B81848D0324A}"/>
              </a:ext>
            </a:extLst>
          </p:cNvPr>
          <p:cNvSpPr txBox="1"/>
          <p:nvPr/>
        </p:nvSpPr>
        <p:spPr>
          <a:xfrm>
            <a:off x="3792455" y="6459701"/>
            <a:ext cx="153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13:00L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4EC35E-4B1E-4340-9883-46B886126BA7}"/>
              </a:ext>
            </a:extLst>
          </p:cNvPr>
          <p:cNvSpPr txBox="1"/>
          <p:nvPr/>
        </p:nvSpPr>
        <p:spPr>
          <a:xfrm>
            <a:off x="9472211" y="6475621"/>
            <a:ext cx="153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13:40L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0CF8DB-5420-4DC4-90D0-01CA9F77D23A}"/>
              </a:ext>
            </a:extLst>
          </p:cNvPr>
          <p:cNvSpPr txBox="1"/>
          <p:nvPr/>
        </p:nvSpPr>
        <p:spPr>
          <a:xfrm>
            <a:off x="3845895" y="538356"/>
            <a:ext cx="302470" cy="462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AD600C-F80E-47AF-93B5-FAD767977528}"/>
              </a:ext>
            </a:extLst>
          </p:cNvPr>
          <p:cNvSpPr txBox="1"/>
          <p:nvPr/>
        </p:nvSpPr>
        <p:spPr>
          <a:xfrm>
            <a:off x="3893020" y="4547575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4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0402E6-098B-421B-8680-BEA322619206}"/>
              </a:ext>
            </a:extLst>
          </p:cNvPr>
          <p:cNvCxnSpPr>
            <a:cxnSpLocks/>
          </p:cNvCxnSpPr>
          <p:nvPr/>
        </p:nvCxnSpPr>
        <p:spPr>
          <a:xfrm>
            <a:off x="4007927" y="1000199"/>
            <a:ext cx="158435" cy="126157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0B62F1-7D47-465C-88CE-91E7D879EF71}"/>
              </a:ext>
            </a:extLst>
          </p:cNvPr>
          <p:cNvCxnSpPr>
            <a:cxnSpLocks/>
          </p:cNvCxnSpPr>
          <p:nvPr/>
        </p:nvCxnSpPr>
        <p:spPr>
          <a:xfrm>
            <a:off x="2126613" y="5102863"/>
            <a:ext cx="0" cy="75997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6BB9C2C-286E-4D26-9064-EADDC15FCAFF}"/>
              </a:ext>
            </a:extLst>
          </p:cNvPr>
          <p:cNvSpPr txBox="1"/>
          <p:nvPr/>
        </p:nvSpPr>
        <p:spPr>
          <a:xfrm>
            <a:off x="1977654" y="666694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BB59E9-C8BE-4F3A-ABA4-FD7FD1C46752}"/>
              </a:ext>
            </a:extLst>
          </p:cNvPr>
          <p:cNvSpPr txBox="1"/>
          <p:nvPr/>
        </p:nvSpPr>
        <p:spPr>
          <a:xfrm>
            <a:off x="1985676" y="4543022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C3C1711-17EF-4670-BACC-6545E10AA942}"/>
              </a:ext>
            </a:extLst>
          </p:cNvPr>
          <p:cNvCxnSpPr>
            <a:cxnSpLocks/>
          </p:cNvCxnSpPr>
          <p:nvPr/>
        </p:nvCxnSpPr>
        <p:spPr>
          <a:xfrm>
            <a:off x="3449408" y="1058812"/>
            <a:ext cx="167031" cy="127702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65D5144-7473-4C69-A96C-65B99D9AFCF6}"/>
              </a:ext>
            </a:extLst>
          </p:cNvPr>
          <p:cNvSpPr txBox="1"/>
          <p:nvPr/>
        </p:nvSpPr>
        <p:spPr>
          <a:xfrm>
            <a:off x="1444358" y="4546018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F3E85D-DA81-4B4D-90F1-01C0D973B6DD}"/>
              </a:ext>
            </a:extLst>
          </p:cNvPr>
          <p:cNvSpPr txBox="1"/>
          <p:nvPr/>
        </p:nvSpPr>
        <p:spPr>
          <a:xfrm>
            <a:off x="1333834" y="663439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7D945A5-05DB-40E9-A92D-2C8F28488996}"/>
              </a:ext>
            </a:extLst>
          </p:cNvPr>
          <p:cNvCxnSpPr>
            <a:cxnSpLocks/>
          </p:cNvCxnSpPr>
          <p:nvPr/>
        </p:nvCxnSpPr>
        <p:spPr>
          <a:xfrm>
            <a:off x="1593195" y="5076427"/>
            <a:ext cx="14631" cy="128859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62F363D-5055-4917-A7DD-FB82DCC8B2D8}"/>
              </a:ext>
            </a:extLst>
          </p:cNvPr>
          <p:cNvCxnSpPr>
            <a:cxnSpLocks/>
          </p:cNvCxnSpPr>
          <p:nvPr/>
        </p:nvCxnSpPr>
        <p:spPr>
          <a:xfrm>
            <a:off x="8313428" y="5102863"/>
            <a:ext cx="0" cy="99352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4294EAC-48A9-4053-9192-7944295FDB70}"/>
              </a:ext>
            </a:extLst>
          </p:cNvPr>
          <p:cNvCxnSpPr>
            <a:cxnSpLocks/>
          </p:cNvCxnSpPr>
          <p:nvPr/>
        </p:nvCxnSpPr>
        <p:spPr>
          <a:xfrm>
            <a:off x="7039983" y="5133257"/>
            <a:ext cx="0" cy="103804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6E501AB-DFD3-4A73-9832-437EE6CA842D}"/>
              </a:ext>
            </a:extLst>
          </p:cNvPr>
          <p:cNvCxnSpPr>
            <a:cxnSpLocks/>
          </p:cNvCxnSpPr>
          <p:nvPr/>
        </p:nvCxnSpPr>
        <p:spPr>
          <a:xfrm>
            <a:off x="4061317" y="4185880"/>
            <a:ext cx="0" cy="33754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1965CCF-202A-4667-AC4A-942973B6B991}"/>
              </a:ext>
            </a:extLst>
          </p:cNvPr>
          <p:cNvCxnSpPr>
            <a:cxnSpLocks/>
          </p:cNvCxnSpPr>
          <p:nvPr/>
        </p:nvCxnSpPr>
        <p:spPr>
          <a:xfrm>
            <a:off x="7809325" y="5054389"/>
            <a:ext cx="0" cy="1262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9F91D88-AA17-4363-95C6-70AE22F2EDDD}"/>
              </a:ext>
            </a:extLst>
          </p:cNvPr>
          <p:cNvCxnSpPr>
            <a:cxnSpLocks/>
          </p:cNvCxnSpPr>
          <p:nvPr/>
        </p:nvCxnSpPr>
        <p:spPr>
          <a:xfrm>
            <a:off x="10270971" y="3359305"/>
            <a:ext cx="0" cy="100263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E0F2D32-B513-4D2F-B8CE-7681462D1F61}"/>
              </a:ext>
            </a:extLst>
          </p:cNvPr>
          <p:cNvCxnSpPr>
            <a:cxnSpLocks/>
          </p:cNvCxnSpPr>
          <p:nvPr/>
        </p:nvCxnSpPr>
        <p:spPr>
          <a:xfrm>
            <a:off x="5546572" y="4028318"/>
            <a:ext cx="0" cy="49510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618C61D-B065-47A7-8078-ACEC7DB843DB}"/>
              </a:ext>
            </a:extLst>
          </p:cNvPr>
          <p:cNvSpPr txBox="1"/>
          <p:nvPr/>
        </p:nvSpPr>
        <p:spPr>
          <a:xfrm>
            <a:off x="6866185" y="4552952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BE2BF09-EF21-4557-A3EA-F912A10DBB7D}"/>
              </a:ext>
            </a:extLst>
          </p:cNvPr>
          <p:cNvSpPr txBox="1"/>
          <p:nvPr/>
        </p:nvSpPr>
        <p:spPr>
          <a:xfrm>
            <a:off x="8134456" y="4551460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8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2825250-D490-4563-859D-3705A38207DC}"/>
              </a:ext>
            </a:extLst>
          </p:cNvPr>
          <p:cNvCxnSpPr>
            <a:cxnSpLocks/>
          </p:cNvCxnSpPr>
          <p:nvPr/>
        </p:nvCxnSpPr>
        <p:spPr>
          <a:xfrm>
            <a:off x="11417975" y="4361935"/>
            <a:ext cx="0" cy="149152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10D48D-1C34-41B9-82AD-12CA6A26C888}"/>
              </a:ext>
            </a:extLst>
          </p:cNvPr>
          <p:cNvCxnSpPr>
            <a:cxnSpLocks/>
          </p:cNvCxnSpPr>
          <p:nvPr/>
        </p:nvCxnSpPr>
        <p:spPr>
          <a:xfrm>
            <a:off x="3381888" y="5100491"/>
            <a:ext cx="14631" cy="128859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44AE4887-6E47-4411-A7C5-C58CFC959D7E}"/>
              </a:ext>
            </a:extLst>
          </p:cNvPr>
          <p:cNvSpPr txBox="1"/>
          <p:nvPr/>
        </p:nvSpPr>
        <p:spPr>
          <a:xfrm>
            <a:off x="3217011" y="4537998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9CA57CE-38E4-4BEC-B440-740F8D0DBA3A}"/>
              </a:ext>
            </a:extLst>
          </p:cNvPr>
          <p:cNvSpPr txBox="1"/>
          <p:nvPr/>
        </p:nvSpPr>
        <p:spPr>
          <a:xfrm>
            <a:off x="5386598" y="4575108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9B09986-53F0-4DDC-A695-3C2D1650E456}"/>
              </a:ext>
            </a:extLst>
          </p:cNvPr>
          <p:cNvSpPr txBox="1"/>
          <p:nvPr/>
        </p:nvSpPr>
        <p:spPr>
          <a:xfrm>
            <a:off x="10110998" y="4517962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9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2CAED69-6D1C-444B-843E-FB186404B04C}"/>
              </a:ext>
            </a:extLst>
          </p:cNvPr>
          <p:cNvSpPr txBox="1"/>
          <p:nvPr/>
        </p:nvSpPr>
        <p:spPr>
          <a:xfrm>
            <a:off x="11143707" y="5938680"/>
            <a:ext cx="563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D6E3653-92AD-4675-946A-EBEA2E681715}"/>
              </a:ext>
            </a:extLst>
          </p:cNvPr>
          <p:cNvSpPr txBox="1"/>
          <p:nvPr/>
        </p:nvSpPr>
        <p:spPr>
          <a:xfrm>
            <a:off x="7672607" y="4551046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7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366DE32-CC74-465F-B939-D8073CDAF6A2}"/>
              </a:ext>
            </a:extLst>
          </p:cNvPr>
          <p:cNvSpPr/>
          <p:nvPr/>
        </p:nvSpPr>
        <p:spPr>
          <a:xfrm>
            <a:off x="22765" y="-76707"/>
            <a:ext cx="539684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Leg 3:LLT-FET149.9km</a:t>
            </a:r>
          </a:p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@118.9kph  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F5039E7-F9B1-4134-A5C2-CFBAF3AC1362}"/>
              </a:ext>
            </a:extLst>
          </p:cNvPr>
          <p:cNvCxnSpPr>
            <a:cxnSpLocks/>
          </p:cNvCxnSpPr>
          <p:nvPr/>
        </p:nvCxnSpPr>
        <p:spPr>
          <a:xfrm>
            <a:off x="2154819" y="1108164"/>
            <a:ext cx="158435" cy="126157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DD7B7B0-2311-4EEB-B44C-F4DC7204065A}"/>
              </a:ext>
            </a:extLst>
          </p:cNvPr>
          <p:cNvCxnSpPr>
            <a:cxnSpLocks/>
          </p:cNvCxnSpPr>
          <p:nvPr/>
        </p:nvCxnSpPr>
        <p:spPr>
          <a:xfrm>
            <a:off x="6206231" y="674038"/>
            <a:ext cx="158435" cy="126157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3C135E8-47D5-4253-916D-84C63D3B7680}"/>
              </a:ext>
            </a:extLst>
          </p:cNvPr>
          <p:cNvCxnSpPr>
            <a:cxnSpLocks/>
          </p:cNvCxnSpPr>
          <p:nvPr/>
        </p:nvCxnSpPr>
        <p:spPr>
          <a:xfrm>
            <a:off x="9457321" y="499315"/>
            <a:ext cx="158435" cy="126157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2EB6710-9895-42A1-9718-187B9424C220}"/>
              </a:ext>
            </a:extLst>
          </p:cNvPr>
          <p:cNvCxnSpPr>
            <a:cxnSpLocks/>
          </p:cNvCxnSpPr>
          <p:nvPr/>
        </p:nvCxnSpPr>
        <p:spPr>
          <a:xfrm>
            <a:off x="10907840" y="1799525"/>
            <a:ext cx="1070969" cy="27365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1A4B39D-D2AC-40E4-8F4A-6B106083D9C6}"/>
              </a:ext>
            </a:extLst>
          </p:cNvPr>
          <p:cNvCxnSpPr>
            <a:cxnSpLocks/>
          </p:cNvCxnSpPr>
          <p:nvPr/>
        </p:nvCxnSpPr>
        <p:spPr>
          <a:xfrm>
            <a:off x="10667404" y="448343"/>
            <a:ext cx="1003226" cy="81497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6100F4E-412E-4A47-B2E1-6F339C5BA0B4}"/>
              </a:ext>
            </a:extLst>
          </p:cNvPr>
          <p:cNvCxnSpPr>
            <a:cxnSpLocks/>
          </p:cNvCxnSpPr>
          <p:nvPr/>
        </p:nvCxnSpPr>
        <p:spPr>
          <a:xfrm>
            <a:off x="1508573" y="1133207"/>
            <a:ext cx="167031" cy="127702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DD8585F-F7D5-453C-A5FE-4880E537E763}"/>
              </a:ext>
            </a:extLst>
          </p:cNvPr>
          <p:cNvCxnSpPr>
            <a:cxnSpLocks/>
          </p:cNvCxnSpPr>
          <p:nvPr/>
        </p:nvCxnSpPr>
        <p:spPr>
          <a:xfrm flipH="1">
            <a:off x="9907524" y="1145055"/>
            <a:ext cx="556781" cy="71825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7747775-631D-4032-9071-1D22E8874D37}"/>
              </a:ext>
            </a:extLst>
          </p:cNvPr>
          <p:cNvCxnSpPr>
            <a:cxnSpLocks/>
          </p:cNvCxnSpPr>
          <p:nvPr/>
        </p:nvCxnSpPr>
        <p:spPr>
          <a:xfrm>
            <a:off x="8568359" y="563722"/>
            <a:ext cx="167031" cy="127702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CB3F939-74CB-429D-AAEB-2FF5E1204FB9}"/>
              </a:ext>
            </a:extLst>
          </p:cNvPr>
          <p:cNvCxnSpPr>
            <a:cxnSpLocks/>
          </p:cNvCxnSpPr>
          <p:nvPr/>
        </p:nvCxnSpPr>
        <p:spPr>
          <a:xfrm>
            <a:off x="12139969" y="321845"/>
            <a:ext cx="167031" cy="127702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DE60B622-A48D-4997-980E-D199738E2A75}"/>
              </a:ext>
            </a:extLst>
          </p:cNvPr>
          <p:cNvSpPr txBox="1"/>
          <p:nvPr/>
        </p:nvSpPr>
        <p:spPr>
          <a:xfrm>
            <a:off x="6030292" y="241575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5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46636D0-C127-47F6-A2E2-9F1A67A890C6}"/>
              </a:ext>
            </a:extLst>
          </p:cNvPr>
          <p:cNvSpPr txBox="1"/>
          <p:nvPr/>
        </p:nvSpPr>
        <p:spPr>
          <a:xfrm>
            <a:off x="7716714" y="-1547617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7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0EE90A1-C95B-46CD-8789-2B0B4BDFAA94}"/>
              </a:ext>
            </a:extLst>
          </p:cNvPr>
          <p:cNvSpPr txBox="1"/>
          <p:nvPr/>
        </p:nvSpPr>
        <p:spPr>
          <a:xfrm>
            <a:off x="9335965" y="71633"/>
            <a:ext cx="284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7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A226DEC-346E-416C-9E16-C9C835BF07D8}"/>
              </a:ext>
            </a:extLst>
          </p:cNvPr>
          <p:cNvSpPr txBox="1"/>
          <p:nvPr/>
        </p:nvSpPr>
        <p:spPr>
          <a:xfrm>
            <a:off x="11953380" y="1821736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0FEF057-8205-4624-B408-118F349ACE4E}"/>
              </a:ext>
            </a:extLst>
          </p:cNvPr>
          <p:cNvSpPr txBox="1"/>
          <p:nvPr/>
        </p:nvSpPr>
        <p:spPr>
          <a:xfrm>
            <a:off x="8410352" y="152523"/>
            <a:ext cx="35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BBDC958-E273-4CE5-B036-3BEAF599E956}"/>
              </a:ext>
            </a:extLst>
          </p:cNvPr>
          <p:cNvSpPr txBox="1"/>
          <p:nvPr/>
        </p:nvSpPr>
        <p:spPr>
          <a:xfrm>
            <a:off x="10340975" y="711064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15C0AD9-EF48-4CD7-9CB3-D3769ACC829D}"/>
              </a:ext>
            </a:extLst>
          </p:cNvPr>
          <p:cNvSpPr txBox="1"/>
          <p:nvPr/>
        </p:nvSpPr>
        <p:spPr>
          <a:xfrm>
            <a:off x="3282956" y="591253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7DFFA8A-CB65-4B25-9999-F6C04DC7E70E}"/>
              </a:ext>
            </a:extLst>
          </p:cNvPr>
          <p:cNvSpPr txBox="1"/>
          <p:nvPr/>
        </p:nvSpPr>
        <p:spPr>
          <a:xfrm>
            <a:off x="9579475" y="2406514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08D7D91-A98E-453E-B4AC-919343B0264B}"/>
              </a:ext>
            </a:extLst>
          </p:cNvPr>
          <p:cNvSpPr txBox="1"/>
          <p:nvPr/>
        </p:nvSpPr>
        <p:spPr>
          <a:xfrm>
            <a:off x="11703038" y="1023631"/>
            <a:ext cx="556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41802C3-4A66-43F5-B1E9-4E618F9965D9}"/>
              </a:ext>
            </a:extLst>
          </p:cNvPr>
          <p:cNvSpPr txBox="1"/>
          <p:nvPr/>
        </p:nvSpPr>
        <p:spPr>
          <a:xfrm>
            <a:off x="128730" y="1434537"/>
            <a:ext cx="960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 TP2</a:t>
            </a:r>
          </a:p>
          <a:p>
            <a:r>
              <a:rPr lang="en-GB" sz="2400" dirty="0">
                <a:solidFill>
                  <a:schemeClr val="bg1"/>
                </a:solidFill>
              </a:rPr>
              <a:t>6115’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4AA4F23-54AA-4D03-9FEF-66EEF72A7B41}"/>
              </a:ext>
            </a:extLst>
          </p:cNvPr>
          <p:cNvSpPr txBox="1"/>
          <p:nvPr/>
        </p:nvSpPr>
        <p:spPr>
          <a:xfrm>
            <a:off x="1053740" y="2563549"/>
            <a:ext cx="1181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11.9kts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BF31CEE-768D-414D-9C56-970C1980945D}"/>
              </a:ext>
            </a:extLst>
          </p:cNvPr>
          <p:cNvSpPr txBox="1"/>
          <p:nvPr/>
        </p:nvSpPr>
        <p:spPr>
          <a:xfrm>
            <a:off x="2154039" y="1883711"/>
            <a:ext cx="96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 6043’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A728D53-28B5-4CA8-9951-FB9148C39D3D}"/>
              </a:ext>
            </a:extLst>
          </p:cNvPr>
          <p:cNvSpPr txBox="1"/>
          <p:nvPr/>
        </p:nvSpPr>
        <p:spPr>
          <a:xfrm>
            <a:off x="4055025" y="1731313"/>
            <a:ext cx="96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 9862’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1DF4E25-807A-49FD-99C3-18BB5AC0C85F}"/>
              </a:ext>
            </a:extLst>
          </p:cNvPr>
          <p:cNvSpPr txBox="1"/>
          <p:nvPr/>
        </p:nvSpPr>
        <p:spPr>
          <a:xfrm>
            <a:off x="5795587" y="1803503"/>
            <a:ext cx="112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10,256’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8F5627D-685A-4165-94D4-F6782A5B83A0}"/>
              </a:ext>
            </a:extLst>
          </p:cNvPr>
          <p:cNvSpPr txBox="1"/>
          <p:nvPr/>
        </p:nvSpPr>
        <p:spPr>
          <a:xfrm>
            <a:off x="8069179" y="1793535"/>
            <a:ext cx="126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15.2kts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0544E13-7F33-4457-B60C-D8DEAC35858D}"/>
              </a:ext>
            </a:extLst>
          </p:cNvPr>
          <p:cNvSpPr txBox="1"/>
          <p:nvPr/>
        </p:nvSpPr>
        <p:spPr>
          <a:xfrm>
            <a:off x="9364953" y="624416"/>
            <a:ext cx="112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7516’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6A8F608-83F7-4EDC-8F53-CAF14841B944}"/>
              </a:ext>
            </a:extLst>
          </p:cNvPr>
          <p:cNvSpPr txBox="1"/>
          <p:nvPr/>
        </p:nvSpPr>
        <p:spPr>
          <a:xfrm>
            <a:off x="9312438" y="1865725"/>
            <a:ext cx="1250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11.7kts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699048B-E25A-45A7-BB4D-E78EAC084720}"/>
              </a:ext>
            </a:extLst>
          </p:cNvPr>
          <p:cNvSpPr txBox="1"/>
          <p:nvPr/>
        </p:nvSpPr>
        <p:spPr>
          <a:xfrm>
            <a:off x="10672377" y="905152"/>
            <a:ext cx="112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9507’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2752A62-FCF4-4858-A92D-E2085A78EA4E}"/>
              </a:ext>
            </a:extLst>
          </p:cNvPr>
          <p:cNvSpPr txBox="1"/>
          <p:nvPr/>
        </p:nvSpPr>
        <p:spPr>
          <a:xfrm>
            <a:off x="10888952" y="1891738"/>
            <a:ext cx="112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11,627’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EC8074C-339A-4AF6-AF04-45806A2CC0E8}"/>
              </a:ext>
            </a:extLst>
          </p:cNvPr>
          <p:cNvSpPr txBox="1"/>
          <p:nvPr/>
        </p:nvSpPr>
        <p:spPr>
          <a:xfrm>
            <a:off x="11626877" y="207321"/>
            <a:ext cx="1121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TP3</a:t>
            </a:r>
          </a:p>
          <a:p>
            <a:r>
              <a:rPr lang="en-GB" sz="2400" dirty="0">
                <a:solidFill>
                  <a:schemeClr val="bg1"/>
                </a:solidFill>
              </a:rPr>
              <a:t>8897’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C7FDB34-2BDE-495E-A93E-0A2E81A69ADB}"/>
              </a:ext>
            </a:extLst>
          </p:cNvPr>
          <p:cNvSpPr txBox="1"/>
          <p:nvPr/>
        </p:nvSpPr>
        <p:spPr>
          <a:xfrm>
            <a:off x="3018898" y="2282815"/>
            <a:ext cx="1181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18.0kts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C34A18D-DB1A-424E-AFB3-C827719A1581}"/>
              </a:ext>
            </a:extLst>
          </p:cNvPr>
          <p:cNvSpPr/>
          <p:nvPr/>
        </p:nvSpPr>
        <p:spPr>
          <a:xfrm>
            <a:off x="-316711" y="2121095"/>
            <a:ext cx="12711193" cy="1200329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The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Fettercairn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jump cost about 21min. Leg speed should have </a:t>
            </a:r>
          </a:p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been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approx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165-170kph &amp; resultant Task Speed around 152kph.    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B63DA4C-05A6-4D08-BA88-A1170C2EC647}"/>
              </a:ext>
            </a:extLst>
          </p:cNvPr>
          <p:cNvSpPr txBox="1"/>
          <p:nvPr/>
        </p:nvSpPr>
        <p:spPr>
          <a:xfrm>
            <a:off x="5578259" y="6382082"/>
            <a:ext cx="153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Tay Gap</a:t>
            </a:r>
          </a:p>
        </p:txBody>
      </p:sp>
    </p:spTree>
    <p:extLst>
      <p:ext uri="{BB962C8B-B14F-4D97-AF65-F5344CB8AC3E}">
        <p14:creationId xmlns:p14="http://schemas.microsoft.com/office/powerpoint/2010/main" val="56302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10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545097-2BB6-4A21-951B-E5C7123EF8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07"/>
          <a:stretch/>
        </p:blipFill>
        <p:spPr>
          <a:xfrm>
            <a:off x="0" y="-2"/>
            <a:ext cx="12191999" cy="686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51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FDE2-54EE-48EE-87DC-C4A3EB97A0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8889"/>
          <a:stretch/>
        </p:blipFill>
        <p:spPr>
          <a:xfrm>
            <a:off x="-89942" y="11680"/>
            <a:ext cx="1228298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91F3DC-73CF-48F4-BAC9-08C391A0E34D}"/>
              </a:ext>
            </a:extLst>
          </p:cNvPr>
          <p:cNvSpPr txBox="1"/>
          <p:nvPr/>
        </p:nvSpPr>
        <p:spPr>
          <a:xfrm>
            <a:off x="10115550" y="6286500"/>
            <a:ext cx="2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05 04 17</a:t>
            </a: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87164246-F8AD-4698-B88A-96C419F989A6}"/>
              </a:ext>
            </a:extLst>
          </p:cNvPr>
          <p:cNvSpPr/>
          <p:nvPr/>
        </p:nvSpPr>
        <p:spPr>
          <a:xfrm rot="16200000">
            <a:off x="11315922" y="-24948"/>
            <a:ext cx="144379" cy="850232"/>
          </a:xfrm>
          <a:prstGeom prst="upArrow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4AC79F-740A-4370-9373-C4F3D34B387B}"/>
              </a:ext>
            </a:extLst>
          </p:cNvPr>
          <p:cNvSpPr txBox="1"/>
          <p:nvPr/>
        </p:nvSpPr>
        <p:spPr>
          <a:xfrm>
            <a:off x="10416250" y="474227"/>
            <a:ext cx="168150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Wind Direction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213C43-56F7-45ED-8302-6CBD920BEDA0}"/>
              </a:ext>
            </a:extLst>
          </p:cNvPr>
          <p:cNvSpPr/>
          <p:nvPr/>
        </p:nvSpPr>
        <p:spPr>
          <a:xfrm>
            <a:off x="0" y="14992"/>
            <a:ext cx="283596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International  </a:t>
            </a:r>
          </a:p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Standard</a:t>
            </a:r>
          </a:p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Atmosphere </a:t>
            </a:r>
            <a:endParaRPr lang="en-US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E9CE37-86AD-4B6A-86C6-B004DF28F890}"/>
              </a:ext>
            </a:extLst>
          </p:cNvPr>
          <p:cNvSpPr/>
          <p:nvPr/>
        </p:nvSpPr>
        <p:spPr>
          <a:xfrm>
            <a:off x="2882352" y="6629"/>
            <a:ext cx="113305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15°C </a:t>
            </a:r>
            <a:endParaRPr lang="en-US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C99075-D1C4-4D7D-AD80-7B4E4D774251}"/>
              </a:ext>
            </a:extLst>
          </p:cNvPr>
          <p:cNvSpPr/>
          <p:nvPr/>
        </p:nvSpPr>
        <p:spPr>
          <a:xfrm>
            <a:off x="3909394" y="5"/>
            <a:ext cx="304799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Environmental</a:t>
            </a:r>
          </a:p>
          <a:p>
            <a:pPr algn="ctr"/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Lapse Rate </a:t>
            </a:r>
          </a:p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endParaRPr lang="en-US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E1E3EF-7920-4408-B2C5-1E1493D0CB57}"/>
              </a:ext>
            </a:extLst>
          </p:cNvPr>
          <p:cNvSpPr/>
          <p:nvPr/>
        </p:nvSpPr>
        <p:spPr>
          <a:xfrm>
            <a:off x="6877886" y="-13250"/>
            <a:ext cx="15486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1.98°C</a:t>
            </a:r>
          </a:p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Per</a:t>
            </a:r>
          </a:p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1000’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A94212-BE3A-404B-A0A0-F60A7AD6227A}"/>
              </a:ext>
            </a:extLst>
          </p:cNvPr>
          <p:cNvSpPr/>
          <p:nvPr/>
        </p:nvSpPr>
        <p:spPr>
          <a:xfrm>
            <a:off x="8169972" y="-6615"/>
            <a:ext cx="379674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Sea level Pressure</a:t>
            </a:r>
          </a:p>
          <a:p>
            <a:pPr algn="ctr"/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1013.25hpa</a:t>
            </a:r>
          </a:p>
          <a:p>
            <a:pPr algn="ctr"/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</a:t>
            </a:r>
          </a:p>
          <a:p>
            <a:pPr algn="ctr"/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endParaRPr lang="en-US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DB1373-CF27-410F-A6F7-66ED0DE54D16}"/>
              </a:ext>
            </a:extLst>
          </p:cNvPr>
          <p:cNvSpPr/>
          <p:nvPr/>
        </p:nvSpPr>
        <p:spPr>
          <a:xfrm>
            <a:off x="57150" y="1452208"/>
            <a:ext cx="12077700" cy="74854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Flight Level		   ISA temp.	             IAS/TAS</a:t>
            </a:r>
          </a:p>
          <a:p>
            <a:pPr>
              <a:lnSpc>
                <a:spcPct val="150000"/>
              </a:lnSpc>
            </a:pP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Sea level			      +15°C  		  90kts/90kts</a:t>
            </a:r>
          </a:p>
          <a:p>
            <a:pPr>
              <a:lnSpc>
                <a:spcPct val="150000"/>
              </a:lnSpc>
            </a:pP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FL50				      +5°C			  90kts/96kts    (6.66%)</a:t>
            </a:r>
          </a:p>
          <a:p>
            <a:pPr>
              <a:lnSpc>
                <a:spcPct val="150000"/>
              </a:lnSpc>
            </a:pP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FL100			       -5°C			  90kts/105kts  (16.7%)</a:t>
            </a:r>
          </a:p>
          <a:p>
            <a:pPr>
              <a:lnSpc>
                <a:spcPct val="150000"/>
              </a:lnSpc>
            </a:pP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FL150			       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15°C			  90kts/113kts  (25.5%)</a:t>
            </a:r>
          </a:p>
          <a:p>
            <a:pPr>
              <a:lnSpc>
                <a:spcPct val="150000"/>
              </a:lnSpc>
            </a:pP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FL200			       -20°C	  		  90kts/124kts  (37.8%)</a:t>
            </a:r>
          </a:p>
          <a:p>
            <a:pPr>
              <a:lnSpc>
                <a:spcPct val="150000"/>
              </a:lnSpc>
            </a:pP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					</a:t>
            </a:r>
          </a:p>
          <a:p>
            <a:pPr>
              <a:lnSpc>
                <a:spcPct val="150000"/>
              </a:lnSpc>
            </a:pPr>
            <a:endParaRPr lang="en-US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endParaRPr lang="en-US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10E96A-9419-4F08-A910-218E5552F85F}"/>
              </a:ext>
            </a:extLst>
          </p:cNvPr>
          <p:cNvSpPr txBox="1"/>
          <p:nvPr/>
        </p:nvSpPr>
        <p:spPr>
          <a:xfrm>
            <a:off x="5738191" y="3021495"/>
            <a:ext cx="91440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59476D-1F96-4A9C-ACC6-A7836AFA3676}"/>
              </a:ext>
            </a:extLst>
          </p:cNvPr>
          <p:cNvSpPr txBox="1"/>
          <p:nvPr/>
        </p:nvSpPr>
        <p:spPr>
          <a:xfrm>
            <a:off x="0" y="25179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017047-EAC1-4F1B-A907-3108502E66EE}"/>
              </a:ext>
            </a:extLst>
          </p:cNvPr>
          <p:cNvSpPr/>
          <p:nvPr/>
        </p:nvSpPr>
        <p:spPr>
          <a:xfrm>
            <a:off x="3992154" y="9582202"/>
            <a:ext cx="420769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IAS/TAS</a:t>
            </a:r>
          </a:p>
          <a:p>
            <a:r>
              <a:rPr lang="en-US" sz="6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Relationship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08580D-C94D-4BEE-90FA-E21CC105BE66}"/>
              </a:ext>
            </a:extLst>
          </p:cNvPr>
          <p:cNvSpPr/>
          <p:nvPr/>
        </p:nvSpPr>
        <p:spPr>
          <a:xfrm>
            <a:off x="1780082" y="1778100"/>
            <a:ext cx="8631836" cy="33018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Discus 1bT best L/D with water : </a:t>
            </a:r>
          </a:p>
          <a:p>
            <a:pPr algn="ctr">
              <a:lnSpc>
                <a:spcPct val="150000"/>
              </a:lnSpc>
            </a:pPr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1:43 @ 68kts/ 126kph</a:t>
            </a:r>
          </a:p>
          <a:p>
            <a:pPr algn="ctr">
              <a:lnSpc>
                <a:spcPct val="150000"/>
              </a:lnSpc>
            </a:pPr>
            <a:endParaRPr lang="en-US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0129CE-8CA1-434F-B2DB-C0430AB64570}"/>
              </a:ext>
            </a:extLst>
          </p:cNvPr>
          <p:cNvSpPr/>
          <p:nvPr/>
        </p:nvSpPr>
        <p:spPr>
          <a:xfrm>
            <a:off x="2464173" y="920621"/>
            <a:ext cx="7263655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Flying high makes sense where:-</a:t>
            </a:r>
          </a:p>
          <a:p>
            <a:endParaRPr lang="en-GB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 W/V not increasing with height</a:t>
            </a:r>
          </a:p>
          <a:p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 Lift is constant with height</a:t>
            </a:r>
          </a:p>
          <a:p>
            <a:r>
              <a:rPr lang="en-GB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 </a:t>
            </a:r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Need reach next line of lift, </a:t>
            </a:r>
          </a:p>
          <a:p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read the sky ahead</a:t>
            </a:r>
          </a:p>
          <a:p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or avoid/fly over cloud</a:t>
            </a:r>
          </a:p>
          <a:p>
            <a:r>
              <a:rPr lang="en-GB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 You can start high and stay high</a:t>
            </a:r>
          </a:p>
        </p:txBody>
      </p:sp>
    </p:spTree>
    <p:extLst>
      <p:ext uri="{BB962C8B-B14F-4D97-AF65-F5344CB8AC3E}">
        <p14:creationId xmlns:p14="http://schemas.microsoft.com/office/powerpoint/2010/main" val="68588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2" grpId="0"/>
      <p:bldP spid="7" grpId="0"/>
      <p:bldP spid="8" grpId="0"/>
      <p:bldP spid="9" grpId="0"/>
      <p:bldP spid="10" grpId="0"/>
      <p:bldP spid="11" grpId="0"/>
      <p:bldP spid="11" grpId="1"/>
      <p:bldP spid="11" grpId="2"/>
      <p:bldP spid="15" grpId="0"/>
      <p:bldP spid="16" grpId="0"/>
      <p:bldP spid="16" grpId="1"/>
      <p:bldP spid="17" grpId="0"/>
      <p:bldP spid="1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ew User\Desktop\Johns pictures prior to March 08\2006_08_02\IMG_6615.JPG">
            <a:extLst>
              <a:ext uri="{FF2B5EF4-FFF2-40B4-BE49-F238E27FC236}">
                <a16:creationId xmlns:a16="http://schemas.microsoft.com/office/drawing/2014/main" id="{52092886-2EEE-4B79-8A73-55DA79448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19364" b="5504"/>
          <a:stretch/>
        </p:blipFill>
        <p:spPr bwMode="auto">
          <a:xfrm>
            <a:off x="-1" y="0"/>
            <a:ext cx="12216193" cy="68580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0E9312-9564-4CA0-9082-E42FE0D61A0C}"/>
              </a:ext>
            </a:extLst>
          </p:cNvPr>
          <p:cNvSpPr txBox="1"/>
          <p:nvPr/>
        </p:nvSpPr>
        <p:spPr>
          <a:xfrm>
            <a:off x="-1" y="1314450"/>
            <a:ext cx="120586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favourite picture again:</a:t>
            </a:r>
          </a:p>
          <a:p>
            <a:pPr algn="ctr"/>
            <a:endParaRPr lang="en-GB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Lets now look at a video of how to jump to a wave bar</a:t>
            </a:r>
          </a:p>
          <a:p>
            <a:pPr algn="ctr"/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</a:t>
            </a:r>
            <a:r>
              <a:rPr lang="en-GB" sz="32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GB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February 2017</a:t>
            </a:r>
          </a:p>
        </p:txBody>
      </p:sp>
    </p:spTree>
    <p:extLst>
      <p:ext uri="{BB962C8B-B14F-4D97-AF65-F5344CB8AC3E}">
        <p14:creationId xmlns:p14="http://schemas.microsoft.com/office/powerpoint/2010/main" val="179000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161D36-C0E0-4689-9370-7474E8005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7394">
            <a:off x="-1902482" y="-2318565"/>
            <a:ext cx="14928807" cy="87722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7CE2E0-7570-45DC-BA4F-B877403DD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76925" y="3429000"/>
            <a:ext cx="13797899" cy="33963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48D2F2-A407-4E82-B76D-B6C4D40CC694}"/>
              </a:ext>
            </a:extLst>
          </p:cNvPr>
          <p:cNvSpPr/>
          <p:nvPr/>
        </p:nvSpPr>
        <p:spPr>
          <a:xfrm>
            <a:off x="296175" y="3421019"/>
            <a:ext cx="2333766" cy="141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\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9FB6ED-B001-4638-A71C-958050B61E6C}"/>
              </a:ext>
            </a:extLst>
          </p:cNvPr>
          <p:cNvSpPr/>
          <p:nvPr/>
        </p:nvSpPr>
        <p:spPr>
          <a:xfrm>
            <a:off x="6314026" y="3464235"/>
            <a:ext cx="2333766" cy="247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\\\\\\\\\\\\\\\\\\\\\\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72C542-03B6-4451-A0DD-EBD64DD843B6}"/>
              </a:ext>
            </a:extLst>
          </p:cNvPr>
          <p:cNvSpPr txBox="1"/>
          <p:nvPr/>
        </p:nvSpPr>
        <p:spPr>
          <a:xfrm>
            <a:off x="2741511" y="3445685"/>
            <a:ext cx="225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FET 13.56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A5726A-CBF5-48A7-93FB-4AF70CA5EFDB}"/>
              </a:ext>
            </a:extLst>
          </p:cNvPr>
          <p:cNvSpPr txBox="1"/>
          <p:nvPr/>
        </p:nvSpPr>
        <p:spPr>
          <a:xfrm>
            <a:off x="9335680" y="3461568"/>
            <a:ext cx="224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St. </a:t>
            </a:r>
            <a:r>
              <a:rPr lang="en-GB" sz="2400" dirty="0" err="1"/>
              <a:t>Fillans</a:t>
            </a:r>
            <a:r>
              <a:rPr lang="en-GB" sz="2400" dirty="0"/>
              <a:t> 14:40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DDACD2-CAB0-4261-945E-F6218A4319BB}"/>
              </a:ext>
            </a:extLst>
          </p:cNvPr>
          <p:cNvSpPr txBox="1"/>
          <p:nvPr/>
        </p:nvSpPr>
        <p:spPr>
          <a:xfrm>
            <a:off x="139649" y="6214040"/>
            <a:ext cx="153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13:40L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CF74F-E34B-4BEE-AFAE-59213C181CC2}"/>
              </a:ext>
            </a:extLst>
          </p:cNvPr>
          <p:cNvSpPr txBox="1"/>
          <p:nvPr/>
        </p:nvSpPr>
        <p:spPr>
          <a:xfrm>
            <a:off x="5258297" y="6419231"/>
            <a:ext cx="153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14:20L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2DFB9D-AD49-4731-83C7-EC3C2F8131F9}"/>
              </a:ext>
            </a:extLst>
          </p:cNvPr>
          <p:cNvSpPr txBox="1"/>
          <p:nvPr/>
        </p:nvSpPr>
        <p:spPr>
          <a:xfrm>
            <a:off x="1718708" y="4343405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9,000’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8954F6-B33A-4298-AE91-C0A8FD44B65B}"/>
              </a:ext>
            </a:extLst>
          </p:cNvPr>
          <p:cNvSpPr txBox="1"/>
          <p:nvPr/>
        </p:nvSpPr>
        <p:spPr>
          <a:xfrm>
            <a:off x="1586064" y="3854363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10,000’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27ADC6-4788-4127-B588-7E16F4E4ED6F}"/>
              </a:ext>
            </a:extLst>
          </p:cNvPr>
          <p:cNvSpPr txBox="1"/>
          <p:nvPr/>
        </p:nvSpPr>
        <p:spPr>
          <a:xfrm>
            <a:off x="1734447" y="5235067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7,000’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C787B0-B226-4AEF-8261-E0D38C00CCF1}"/>
              </a:ext>
            </a:extLst>
          </p:cNvPr>
          <p:cNvSpPr txBox="1"/>
          <p:nvPr/>
        </p:nvSpPr>
        <p:spPr>
          <a:xfrm>
            <a:off x="1714275" y="4786958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8,000’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12D9E1-2073-40E5-B936-65EB82C7A5F5}"/>
              </a:ext>
            </a:extLst>
          </p:cNvPr>
          <p:cNvSpPr txBox="1"/>
          <p:nvPr/>
        </p:nvSpPr>
        <p:spPr>
          <a:xfrm>
            <a:off x="1702894" y="5689993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6,000’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E09BB5-7825-4269-9C6A-FD7784441423}"/>
              </a:ext>
            </a:extLst>
          </p:cNvPr>
          <p:cNvSpPr txBox="1"/>
          <p:nvPr/>
        </p:nvSpPr>
        <p:spPr>
          <a:xfrm>
            <a:off x="1713192" y="6156284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5,000’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9B82A1-DFC9-4B81-BD4E-9B0DA9EDA6EA}"/>
              </a:ext>
            </a:extLst>
          </p:cNvPr>
          <p:cNvSpPr txBox="1"/>
          <p:nvPr/>
        </p:nvSpPr>
        <p:spPr>
          <a:xfrm>
            <a:off x="1577371" y="3456299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11,000’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715A63-7DA2-4B03-86CF-3DF174F5F4DD}"/>
              </a:ext>
            </a:extLst>
          </p:cNvPr>
          <p:cNvSpPr txBox="1"/>
          <p:nvPr/>
        </p:nvSpPr>
        <p:spPr>
          <a:xfrm>
            <a:off x="1723493" y="6472465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4,000’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D03252-B024-4481-9EB5-7BA3DC8538FE}"/>
              </a:ext>
            </a:extLst>
          </p:cNvPr>
          <p:cNvCxnSpPr>
            <a:cxnSpLocks/>
          </p:cNvCxnSpPr>
          <p:nvPr/>
        </p:nvCxnSpPr>
        <p:spPr>
          <a:xfrm>
            <a:off x="4616613" y="4920392"/>
            <a:ext cx="0" cy="43366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2BB7435-9788-4439-9073-769C00D17B0D}"/>
              </a:ext>
            </a:extLst>
          </p:cNvPr>
          <p:cNvCxnSpPr>
            <a:cxnSpLocks/>
          </p:cNvCxnSpPr>
          <p:nvPr/>
        </p:nvCxnSpPr>
        <p:spPr>
          <a:xfrm>
            <a:off x="2958418" y="1591581"/>
            <a:ext cx="376041" cy="116373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46C366A-F2B2-4B8A-986E-64377E36FBBE}"/>
              </a:ext>
            </a:extLst>
          </p:cNvPr>
          <p:cNvCxnSpPr>
            <a:cxnSpLocks/>
          </p:cNvCxnSpPr>
          <p:nvPr/>
        </p:nvCxnSpPr>
        <p:spPr>
          <a:xfrm>
            <a:off x="3865355" y="4920392"/>
            <a:ext cx="0" cy="93598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7988F3-558B-43B7-86AB-5ADF11B064F1}"/>
              </a:ext>
            </a:extLst>
          </p:cNvPr>
          <p:cNvCxnSpPr>
            <a:cxnSpLocks/>
          </p:cNvCxnSpPr>
          <p:nvPr/>
        </p:nvCxnSpPr>
        <p:spPr>
          <a:xfrm>
            <a:off x="3820108" y="1362473"/>
            <a:ext cx="361876" cy="116081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8C29681-0BF6-4F23-93F5-D285B079770F}"/>
              </a:ext>
            </a:extLst>
          </p:cNvPr>
          <p:cNvSpPr txBox="1"/>
          <p:nvPr/>
        </p:nvSpPr>
        <p:spPr>
          <a:xfrm>
            <a:off x="6853247" y="277103"/>
            <a:ext cx="302470" cy="462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D26F95-49BA-4D7C-9285-544F935590EF}"/>
              </a:ext>
            </a:extLst>
          </p:cNvPr>
          <p:cNvSpPr txBox="1"/>
          <p:nvPr/>
        </p:nvSpPr>
        <p:spPr>
          <a:xfrm>
            <a:off x="4454489" y="4433430"/>
            <a:ext cx="302470" cy="462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E597D3-955B-4678-9F07-860B7B6FD910}"/>
              </a:ext>
            </a:extLst>
          </p:cNvPr>
          <p:cNvSpPr txBox="1"/>
          <p:nvPr/>
        </p:nvSpPr>
        <p:spPr>
          <a:xfrm>
            <a:off x="4536333" y="647960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1355DB-98D8-43C0-BE6E-A37C5D990FFF}"/>
              </a:ext>
            </a:extLst>
          </p:cNvPr>
          <p:cNvSpPr txBox="1"/>
          <p:nvPr/>
        </p:nvSpPr>
        <p:spPr>
          <a:xfrm>
            <a:off x="3704054" y="4422629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76E4C1D-69F3-487B-B380-65E178A40D3E}"/>
              </a:ext>
            </a:extLst>
          </p:cNvPr>
          <p:cNvCxnSpPr>
            <a:cxnSpLocks/>
          </p:cNvCxnSpPr>
          <p:nvPr/>
        </p:nvCxnSpPr>
        <p:spPr>
          <a:xfrm>
            <a:off x="6195473" y="4920392"/>
            <a:ext cx="0" cy="149746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CC762F4-6B0C-4621-A85F-A6AF4FE1B643}"/>
              </a:ext>
            </a:extLst>
          </p:cNvPr>
          <p:cNvSpPr txBox="1"/>
          <p:nvPr/>
        </p:nvSpPr>
        <p:spPr>
          <a:xfrm>
            <a:off x="5937924" y="4418613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BAB6D71-BDDE-40B9-9271-E13F9FDC153A}"/>
              </a:ext>
            </a:extLst>
          </p:cNvPr>
          <p:cNvCxnSpPr>
            <a:cxnSpLocks/>
          </p:cNvCxnSpPr>
          <p:nvPr/>
        </p:nvCxnSpPr>
        <p:spPr>
          <a:xfrm>
            <a:off x="7171798" y="4920392"/>
            <a:ext cx="0" cy="71350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3D5E8B5-2415-4D1B-8309-E708EB7C8A66}"/>
              </a:ext>
            </a:extLst>
          </p:cNvPr>
          <p:cNvCxnSpPr>
            <a:cxnSpLocks/>
          </p:cNvCxnSpPr>
          <p:nvPr/>
        </p:nvCxnSpPr>
        <p:spPr>
          <a:xfrm>
            <a:off x="8278703" y="4920392"/>
            <a:ext cx="0" cy="10790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41A021C-ED96-4B76-A298-8AA2AF2D960C}"/>
              </a:ext>
            </a:extLst>
          </p:cNvPr>
          <p:cNvSpPr txBox="1"/>
          <p:nvPr/>
        </p:nvSpPr>
        <p:spPr>
          <a:xfrm>
            <a:off x="6973097" y="4429415"/>
            <a:ext cx="302470" cy="462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9BA199-B960-416D-AA1D-6BEF101A78A1}"/>
              </a:ext>
            </a:extLst>
          </p:cNvPr>
          <p:cNvSpPr txBox="1"/>
          <p:nvPr/>
        </p:nvSpPr>
        <p:spPr>
          <a:xfrm>
            <a:off x="8108081" y="4437440"/>
            <a:ext cx="302470" cy="462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6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4779A27-EAAA-4308-A3C4-8F72E0B4F5C2}"/>
              </a:ext>
            </a:extLst>
          </p:cNvPr>
          <p:cNvCxnSpPr>
            <a:cxnSpLocks/>
          </p:cNvCxnSpPr>
          <p:nvPr/>
        </p:nvCxnSpPr>
        <p:spPr>
          <a:xfrm>
            <a:off x="7591145" y="4920392"/>
            <a:ext cx="0" cy="122073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1EB2851-FBDE-4EF0-A931-DEEEAF1CADC7}"/>
              </a:ext>
            </a:extLst>
          </p:cNvPr>
          <p:cNvSpPr txBox="1"/>
          <p:nvPr/>
        </p:nvSpPr>
        <p:spPr>
          <a:xfrm>
            <a:off x="7405770" y="4426629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F855CD7-7F4F-467E-B210-73919BB20FB3}"/>
              </a:ext>
            </a:extLst>
          </p:cNvPr>
          <p:cNvSpPr/>
          <p:nvPr/>
        </p:nvSpPr>
        <p:spPr>
          <a:xfrm>
            <a:off x="95480" y="-108797"/>
            <a:ext cx="823827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Leg4:FET-STF:106.9km</a:t>
            </a:r>
          </a:p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@146.72kph  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3A6FC8-DB83-4FCC-B750-42A79A3A070A}"/>
              </a:ext>
            </a:extLst>
          </p:cNvPr>
          <p:cNvCxnSpPr>
            <a:cxnSpLocks/>
          </p:cNvCxnSpPr>
          <p:nvPr/>
        </p:nvCxnSpPr>
        <p:spPr>
          <a:xfrm>
            <a:off x="4418508" y="834895"/>
            <a:ext cx="408623" cy="123892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43999B2-79EA-4373-9F10-B41A9863F413}"/>
              </a:ext>
            </a:extLst>
          </p:cNvPr>
          <p:cNvCxnSpPr>
            <a:cxnSpLocks/>
          </p:cNvCxnSpPr>
          <p:nvPr/>
        </p:nvCxnSpPr>
        <p:spPr>
          <a:xfrm>
            <a:off x="7005455" y="701128"/>
            <a:ext cx="376041" cy="116373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42029C2-B81E-4B19-B46C-E5CE9421D35E}"/>
              </a:ext>
            </a:extLst>
          </p:cNvPr>
          <p:cNvCxnSpPr>
            <a:cxnSpLocks/>
          </p:cNvCxnSpPr>
          <p:nvPr/>
        </p:nvCxnSpPr>
        <p:spPr>
          <a:xfrm>
            <a:off x="4466214" y="824267"/>
            <a:ext cx="361876" cy="116081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FB06BA5-439D-4B4C-B2A4-C5CFB53A981E}"/>
              </a:ext>
            </a:extLst>
          </p:cNvPr>
          <p:cNvCxnSpPr>
            <a:cxnSpLocks/>
          </p:cNvCxnSpPr>
          <p:nvPr/>
        </p:nvCxnSpPr>
        <p:spPr>
          <a:xfrm>
            <a:off x="8117038" y="766910"/>
            <a:ext cx="361876" cy="116081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6F2A037-F46A-4957-A065-25D696C23116}"/>
              </a:ext>
            </a:extLst>
          </p:cNvPr>
          <p:cNvSpPr txBox="1"/>
          <p:nvPr/>
        </p:nvSpPr>
        <p:spPr>
          <a:xfrm>
            <a:off x="3553425" y="815839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3E8EE4-8087-43E8-A1AF-8184C3E5AF48}"/>
              </a:ext>
            </a:extLst>
          </p:cNvPr>
          <p:cNvSpPr txBox="1"/>
          <p:nvPr/>
        </p:nvSpPr>
        <p:spPr>
          <a:xfrm>
            <a:off x="7975268" y="378687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31D09D4-1B93-4424-B875-2EEE13D1E4F8}"/>
              </a:ext>
            </a:extLst>
          </p:cNvPr>
          <p:cNvSpPr txBox="1"/>
          <p:nvPr/>
        </p:nvSpPr>
        <p:spPr>
          <a:xfrm>
            <a:off x="4773488" y="2036393"/>
            <a:ext cx="302470" cy="462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F0371E8-876A-484E-BF14-233081BECCA9}"/>
              </a:ext>
            </a:extLst>
          </p:cNvPr>
          <p:cNvSpPr txBox="1"/>
          <p:nvPr/>
        </p:nvSpPr>
        <p:spPr>
          <a:xfrm>
            <a:off x="2832388" y="1154064"/>
            <a:ext cx="302470" cy="462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CB4D3C8-7412-4AC6-9DE8-1738E9BBA424}"/>
              </a:ext>
            </a:extLst>
          </p:cNvPr>
          <p:cNvSpPr txBox="1"/>
          <p:nvPr/>
        </p:nvSpPr>
        <p:spPr>
          <a:xfrm>
            <a:off x="10712483" y="-241856"/>
            <a:ext cx="1121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TP3</a:t>
            </a:r>
          </a:p>
          <a:p>
            <a:r>
              <a:rPr lang="en-GB" sz="2400" dirty="0">
                <a:solidFill>
                  <a:schemeClr val="bg1"/>
                </a:solidFill>
              </a:rPr>
              <a:t>8897’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FE5B9CE-897B-4025-AAEB-E4009F0FEF4A}"/>
              </a:ext>
            </a:extLst>
          </p:cNvPr>
          <p:cNvSpPr txBox="1"/>
          <p:nvPr/>
        </p:nvSpPr>
        <p:spPr>
          <a:xfrm>
            <a:off x="128340" y="2405084"/>
            <a:ext cx="110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TP4</a:t>
            </a:r>
          </a:p>
          <a:p>
            <a:r>
              <a:rPr lang="en-GB" sz="2400" dirty="0">
                <a:solidFill>
                  <a:schemeClr val="bg1"/>
                </a:solidFill>
              </a:rPr>
              <a:t>7025’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EC49279-2B91-4F2E-9E59-2EC52AE9330B}"/>
              </a:ext>
            </a:extLst>
          </p:cNvPr>
          <p:cNvSpPr txBox="1"/>
          <p:nvPr/>
        </p:nvSpPr>
        <p:spPr>
          <a:xfrm>
            <a:off x="6477385" y="1651101"/>
            <a:ext cx="96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 8796’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8B44E8-B6EC-4AFE-BD51-33673044A622}"/>
              </a:ext>
            </a:extLst>
          </p:cNvPr>
          <p:cNvSpPr txBox="1"/>
          <p:nvPr/>
        </p:nvSpPr>
        <p:spPr>
          <a:xfrm>
            <a:off x="7860633" y="1969997"/>
            <a:ext cx="126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16.5kts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907429-C55F-413C-A53D-0BF7AF1233DF}"/>
              </a:ext>
            </a:extLst>
          </p:cNvPr>
          <p:cNvSpPr txBox="1"/>
          <p:nvPr/>
        </p:nvSpPr>
        <p:spPr>
          <a:xfrm>
            <a:off x="4720775" y="2332895"/>
            <a:ext cx="96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 8796’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3BE805A-75E8-43FB-BACC-4F6A7B0C09C6}"/>
              </a:ext>
            </a:extLst>
          </p:cNvPr>
          <p:cNvSpPr txBox="1"/>
          <p:nvPr/>
        </p:nvSpPr>
        <p:spPr>
          <a:xfrm>
            <a:off x="4612890" y="657220"/>
            <a:ext cx="126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7.5kts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04DFCC1-A35A-4358-AF3B-75B977E3D156}"/>
              </a:ext>
            </a:extLst>
          </p:cNvPr>
          <p:cNvSpPr txBox="1"/>
          <p:nvPr/>
        </p:nvSpPr>
        <p:spPr>
          <a:xfrm>
            <a:off x="3569372" y="2523447"/>
            <a:ext cx="126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13.3kts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208188E-71F3-4B04-902B-8BED14E8A6DA}"/>
              </a:ext>
            </a:extLst>
          </p:cNvPr>
          <p:cNvSpPr txBox="1"/>
          <p:nvPr/>
        </p:nvSpPr>
        <p:spPr>
          <a:xfrm>
            <a:off x="2851869" y="2725925"/>
            <a:ext cx="96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 8090’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9C8AEDF-BA9F-4D00-8B26-363538B04171}"/>
              </a:ext>
            </a:extLst>
          </p:cNvPr>
          <p:cNvSpPr txBox="1"/>
          <p:nvPr/>
        </p:nvSpPr>
        <p:spPr>
          <a:xfrm>
            <a:off x="6900809" y="6399667"/>
            <a:ext cx="153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Tay Gap</a:t>
            </a:r>
          </a:p>
        </p:txBody>
      </p:sp>
    </p:spTree>
    <p:extLst>
      <p:ext uri="{BB962C8B-B14F-4D97-AF65-F5344CB8AC3E}">
        <p14:creationId xmlns:p14="http://schemas.microsoft.com/office/powerpoint/2010/main" val="279053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545097-2BB6-4A21-951B-E5C7123EF8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07"/>
          <a:stretch/>
        </p:blipFill>
        <p:spPr>
          <a:xfrm>
            <a:off x="0" y="-2"/>
            <a:ext cx="12191999" cy="686873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CDDE662-C2C5-4E31-AAE8-40FA320F3C7E}"/>
              </a:ext>
            </a:extLst>
          </p:cNvPr>
          <p:cNvSpPr/>
          <p:nvPr/>
        </p:nvSpPr>
        <p:spPr>
          <a:xfrm>
            <a:off x="5528608" y="1392702"/>
            <a:ext cx="567392" cy="50643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378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295855-ACD6-4D6E-96F3-E2D757F01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82" t="21086" r="49"/>
          <a:stretch/>
        </p:blipFill>
        <p:spPr>
          <a:xfrm>
            <a:off x="-70340" y="6346"/>
            <a:ext cx="12379690" cy="68516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90345E-46AA-4D76-9CC0-4A8F2B0DB9F9}"/>
              </a:ext>
            </a:extLst>
          </p:cNvPr>
          <p:cNvSpPr/>
          <p:nvPr/>
        </p:nvSpPr>
        <p:spPr>
          <a:xfrm>
            <a:off x="4817334" y="453089"/>
            <a:ext cx="223751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HGC</a:t>
            </a:r>
          </a:p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&amp; Fulmar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40A47A-98E4-4C89-B9C0-86C012B894DD}"/>
              </a:ext>
            </a:extLst>
          </p:cNvPr>
          <p:cNvSpPr/>
          <p:nvPr/>
        </p:nvSpPr>
        <p:spPr>
          <a:xfrm>
            <a:off x="4507843" y="2106452"/>
            <a:ext cx="8526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CGC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33BF77-229D-46A4-92D7-82B1045BA289}"/>
              </a:ext>
            </a:extLst>
          </p:cNvPr>
          <p:cNvSpPr/>
          <p:nvPr/>
        </p:nvSpPr>
        <p:spPr>
          <a:xfrm>
            <a:off x="6244388" y="1699411"/>
            <a:ext cx="8526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DGC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DA1AD7-7D61-4FE0-A67C-48D2808B685E}"/>
              </a:ext>
            </a:extLst>
          </p:cNvPr>
          <p:cNvSpPr/>
          <p:nvPr/>
        </p:nvSpPr>
        <p:spPr>
          <a:xfrm>
            <a:off x="5437128" y="4511829"/>
            <a:ext cx="8526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SGU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AD0134-A61F-48F8-ABBA-A8B4DC874555}"/>
              </a:ext>
            </a:extLst>
          </p:cNvPr>
          <p:cNvSpPr/>
          <p:nvPr/>
        </p:nvSpPr>
        <p:spPr>
          <a:xfrm>
            <a:off x="3727896" y="6439409"/>
            <a:ext cx="11442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DGGC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2F22F52A-43BA-4D21-82D4-40CDA99CCF03}"/>
              </a:ext>
            </a:extLst>
          </p:cNvPr>
          <p:cNvSpPr/>
          <p:nvPr/>
        </p:nvSpPr>
        <p:spPr>
          <a:xfrm>
            <a:off x="4205886" y="6110144"/>
            <a:ext cx="201464" cy="503389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279BB9-E5EC-4D3C-B832-FAE434754A3E}"/>
              </a:ext>
            </a:extLst>
          </p:cNvPr>
          <p:cNvSpPr/>
          <p:nvPr/>
        </p:nvSpPr>
        <p:spPr>
          <a:xfrm>
            <a:off x="4536214" y="2967335"/>
            <a:ext cx="3119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Summary: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BE087A-260E-48C1-87DC-E8F031548527}"/>
              </a:ext>
            </a:extLst>
          </p:cNvPr>
          <p:cNvSpPr/>
          <p:nvPr/>
        </p:nvSpPr>
        <p:spPr>
          <a:xfrm>
            <a:off x="1537773" y="433999"/>
            <a:ext cx="8865402" cy="62786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Part 1: Overview</a:t>
            </a:r>
          </a:p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-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Our playground</a:t>
            </a:r>
          </a:p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-Setting boundaries</a:t>
            </a:r>
          </a:p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Part 2: 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Aircraft performance</a:t>
            </a:r>
          </a:p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-Interpreting Met.</a:t>
            </a:r>
          </a:p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Part 3: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Airspace</a:t>
            </a:r>
          </a:p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       -Task setting</a:t>
            </a:r>
          </a:p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Part 4: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Flying the Task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74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8" grpId="1"/>
      <p:bldP spid="9" grpId="1"/>
      <p:bldP spid="10" grpId="1"/>
      <p:bldP spid="11" grpId="0" build="allAtOnce"/>
      <p:bldP spid="13" grpId="1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026189-FA9E-40B7-909E-B8920F5E9F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7" b="17818"/>
          <a:stretch/>
        </p:blipFill>
        <p:spPr>
          <a:xfrm>
            <a:off x="0" y="1"/>
            <a:ext cx="12194256" cy="68513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FCBC8E-08B2-41FD-A671-1DF27DCBF961}"/>
              </a:ext>
            </a:extLst>
          </p:cNvPr>
          <p:cNvSpPr/>
          <p:nvPr/>
        </p:nvSpPr>
        <p:spPr>
          <a:xfrm>
            <a:off x="71038" y="-217000"/>
            <a:ext cx="1212096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End of </a:t>
            </a:r>
          </a:p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“Flying wave in Scotland</a:t>
            </a:r>
          </a:p>
          <a:p>
            <a:pPr marL="857250" indent="-857250" algn="ctr">
              <a:buFontTx/>
              <a:buChar char="-"/>
            </a:pP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Fast &amp; Far -”</a:t>
            </a:r>
          </a:p>
          <a:p>
            <a:pPr marL="857250" indent="-857250" algn="ctr">
              <a:buFontTx/>
              <a:buChar char="-"/>
            </a:pP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857250" indent="-857250" algn="ctr">
              <a:buFontTx/>
              <a:buChar char="-"/>
            </a:pP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Any questions? </a:t>
            </a:r>
          </a:p>
        </p:txBody>
      </p:sp>
    </p:spTree>
    <p:extLst>
      <p:ext uri="{BB962C8B-B14F-4D97-AF65-F5344CB8AC3E}">
        <p14:creationId xmlns:p14="http://schemas.microsoft.com/office/powerpoint/2010/main" val="2746053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742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6E6836-C355-4F87-98F2-6595032626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 t="15735" r="53" b="11222"/>
          <a:stretch/>
        </p:blipFill>
        <p:spPr>
          <a:xfrm>
            <a:off x="-13254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B5413C-1299-42E5-9F27-05B6337C67E3}"/>
              </a:ext>
            </a:extLst>
          </p:cNvPr>
          <p:cNvSpPr txBox="1"/>
          <p:nvPr/>
        </p:nvSpPr>
        <p:spPr>
          <a:xfrm>
            <a:off x="66287" y="288699"/>
            <a:ext cx="168150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Wind Direction</a:t>
            </a: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7E687345-0DE4-49E8-AEBD-FD6A773F86EA}"/>
              </a:ext>
            </a:extLst>
          </p:cNvPr>
          <p:cNvSpPr/>
          <p:nvPr/>
        </p:nvSpPr>
        <p:spPr>
          <a:xfrm rot="5400000">
            <a:off x="2052637" y="54564"/>
            <a:ext cx="144379" cy="850232"/>
          </a:xfrm>
          <a:prstGeom prst="upArrow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6C852-03F8-4690-A6B3-70829B07E644}"/>
              </a:ext>
            </a:extLst>
          </p:cNvPr>
          <p:cNvSpPr txBox="1"/>
          <p:nvPr/>
        </p:nvSpPr>
        <p:spPr>
          <a:xfrm>
            <a:off x="-26508" y="-278826"/>
            <a:ext cx="12205254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Rules</a:t>
            </a:r>
          </a:p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:The most Important rule: Don’t stop –Keep going!!</a:t>
            </a:r>
          </a:p>
          <a:p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:Aim to be at a sufficient height to jump when you nee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 </a:t>
            </a:r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to.</a:t>
            </a:r>
          </a:p>
          <a:p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4000" dirty="0">
                <a:effectLst>
                  <a:outerShdw blurRad="38100" dist="38100" dir="2700000" algn="tl">
                    <a:schemeClr val="bg1"/>
                  </a:outerShdw>
                </a:effectLst>
              </a:rPr>
              <a:t>:With that in mind slow down in strong lift, fly fast in moderate lift &amp; fly “McCready” in sink.</a:t>
            </a:r>
          </a:p>
          <a:p>
            <a:r>
              <a:rPr lang="en-GB" sz="4000" dirty="0">
                <a:effectLst>
                  <a:outerShdw blurRad="38100" dist="38100" dir="2700000" algn="tl">
                    <a:schemeClr val="bg1"/>
                  </a:outerShdw>
                </a:effectLst>
              </a:rPr>
              <a:t>-Into wind Faster/ Down wind slower.-</a:t>
            </a:r>
          </a:p>
          <a:p>
            <a:endParaRPr lang="en-GB" sz="4000" u="sng" dirty="0">
              <a:effectLst>
                <a:outerShdw blurRad="38100" dist="38100" dir="2700000" algn="tl">
                  <a:schemeClr val="bg1"/>
                </a:outerShdw>
              </a:effectLst>
            </a:endParaRPr>
          </a:p>
          <a:p>
            <a:r>
              <a:rPr lang="en-GB" sz="4000" u="sng" dirty="0">
                <a:effectLst>
                  <a:outerShdw blurRad="38100" dist="38100" dir="2700000" algn="tl">
                    <a:schemeClr val="bg1"/>
                  </a:outerShdw>
                </a:effectLst>
              </a:rPr>
              <a:t>:ALWAYS have an escape route</a:t>
            </a:r>
            <a:r>
              <a:rPr lang="en-GB" sz="4000" dirty="0">
                <a:effectLst>
                  <a:outerShdw blurRad="38100" dist="38100" dir="2700000" algn="tl">
                    <a:schemeClr val="bg1"/>
                  </a:outerShdw>
                </a:effectLst>
              </a:rPr>
              <a:t>. </a:t>
            </a:r>
          </a:p>
          <a:p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122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1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7E7F27-6572-4B77-B65C-91B1E4B22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6" t="6776" r="6940" b="6012"/>
          <a:stretch/>
        </p:blipFill>
        <p:spPr>
          <a:xfrm>
            <a:off x="0" y="0"/>
            <a:ext cx="1230662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8D72EC-32D8-46D1-90F6-6559C9BCBAC5}"/>
              </a:ext>
            </a:extLst>
          </p:cNvPr>
          <p:cNvSpPr/>
          <p:nvPr/>
        </p:nvSpPr>
        <p:spPr>
          <a:xfrm>
            <a:off x="18659" y="-8525"/>
            <a:ext cx="860492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08 01 19: STF-EDZ-LLT-FET-STF</a:t>
            </a:r>
          </a:p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Planning the Task: “Useable wave pattern”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CA13DDC4-0214-4A49-A9A0-5F1FDD4FEDE3}"/>
              </a:ext>
            </a:extLst>
          </p:cNvPr>
          <p:cNvSpPr/>
          <p:nvPr/>
        </p:nvSpPr>
        <p:spPr>
          <a:xfrm rot="19786190">
            <a:off x="2632454" y="3313892"/>
            <a:ext cx="2594958" cy="213371"/>
          </a:xfrm>
          <a:prstGeom prst="cloudCallout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190B9F0-07C1-4E54-BDF6-F797E49B6CC2}"/>
              </a:ext>
            </a:extLst>
          </p:cNvPr>
          <p:cNvSpPr/>
          <p:nvPr/>
        </p:nvSpPr>
        <p:spPr>
          <a:xfrm rot="19786190">
            <a:off x="1168686" y="4392668"/>
            <a:ext cx="1463352" cy="161046"/>
          </a:xfrm>
          <a:prstGeom prst="cloudCallout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3BE8AD27-7884-42E7-83B7-C69F29C53682}"/>
              </a:ext>
            </a:extLst>
          </p:cNvPr>
          <p:cNvSpPr/>
          <p:nvPr/>
        </p:nvSpPr>
        <p:spPr>
          <a:xfrm rot="20628202">
            <a:off x="5830324" y="1155913"/>
            <a:ext cx="5542471" cy="296113"/>
          </a:xfrm>
          <a:prstGeom prst="cloudCallout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BCD6F3EF-8369-46EC-A3A5-122D332B4838}"/>
              </a:ext>
            </a:extLst>
          </p:cNvPr>
          <p:cNvSpPr/>
          <p:nvPr/>
        </p:nvSpPr>
        <p:spPr>
          <a:xfrm rot="19878529">
            <a:off x="8315227" y="1245647"/>
            <a:ext cx="3814204" cy="241106"/>
          </a:xfrm>
          <a:prstGeom prst="cloudCallout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0D80CF4C-C08A-47B6-9FB8-A0F95F46EFFE}"/>
              </a:ext>
            </a:extLst>
          </p:cNvPr>
          <p:cNvSpPr/>
          <p:nvPr/>
        </p:nvSpPr>
        <p:spPr>
          <a:xfrm rot="19786190">
            <a:off x="2784854" y="3837348"/>
            <a:ext cx="2594958" cy="213371"/>
          </a:xfrm>
          <a:prstGeom prst="cloudCallout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8344B176-86A4-4E36-BC44-63F9A6E839E7}"/>
              </a:ext>
            </a:extLst>
          </p:cNvPr>
          <p:cNvSpPr/>
          <p:nvPr/>
        </p:nvSpPr>
        <p:spPr>
          <a:xfrm rot="19786190">
            <a:off x="6861872" y="2670755"/>
            <a:ext cx="1629779" cy="232264"/>
          </a:xfrm>
          <a:prstGeom prst="cloudCallout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A675A21C-EB97-47A2-8808-974F65A0C97C}"/>
              </a:ext>
            </a:extLst>
          </p:cNvPr>
          <p:cNvSpPr/>
          <p:nvPr/>
        </p:nvSpPr>
        <p:spPr>
          <a:xfrm rot="19786190">
            <a:off x="3915313" y="3984363"/>
            <a:ext cx="2629884" cy="227070"/>
          </a:xfrm>
          <a:prstGeom prst="cloudCallout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A846DCEA-BA22-4C08-A298-26158BDD2D32}"/>
              </a:ext>
            </a:extLst>
          </p:cNvPr>
          <p:cNvSpPr/>
          <p:nvPr/>
        </p:nvSpPr>
        <p:spPr>
          <a:xfrm rot="21105572">
            <a:off x="1651788" y="4851137"/>
            <a:ext cx="2594958" cy="213371"/>
          </a:xfrm>
          <a:prstGeom prst="cloudCallout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5AEF25D3-22F5-4874-8DBD-FC06DC008BFF}"/>
              </a:ext>
            </a:extLst>
          </p:cNvPr>
          <p:cNvSpPr/>
          <p:nvPr/>
        </p:nvSpPr>
        <p:spPr>
          <a:xfrm>
            <a:off x="1054825" y="5539511"/>
            <a:ext cx="1463352" cy="161046"/>
          </a:xfrm>
          <a:prstGeom prst="cloudCallout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39CE4156-7737-4FA1-98E0-8B0BBA97D06F}"/>
              </a:ext>
            </a:extLst>
          </p:cNvPr>
          <p:cNvSpPr/>
          <p:nvPr/>
        </p:nvSpPr>
        <p:spPr>
          <a:xfrm rot="20214180">
            <a:off x="-320173" y="6207141"/>
            <a:ext cx="1463352" cy="188429"/>
          </a:xfrm>
          <a:prstGeom prst="cloudCallout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8ABB1A04-55CB-4CA1-96AE-E48E8A9CEA39}"/>
              </a:ext>
            </a:extLst>
          </p:cNvPr>
          <p:cNvSpPr/>
          <p:nvPr/>
        </p:nvSpPr>
        <p:spPr>
          <a:xfrm rot="19786190">
            <a:off x="4067713" y="4746362"/>
            <a:ext cx="2629884" cy="227070"/>
          </a:xfrm>
          <a:prstGeom prst="cloudCallout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AC41866A-A1E8-491A-B351-63CEAD6E75E4}"/>
              </a:ext>
            </a:extLst>
          </p:cNvPr>
          <p:cNvSpPr/>
          <p:nvPr/>
        </p:nvSpPr>
        <p:spPr>
          <a:xfrm rot="19374877">
            <a:off x="1949960" y="6182977"/>
            <a:ext cx="2594958" cy="213371"/>
          </a:xfrm>
          <a:prstGeom prst="cloudCallout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CFD72428-03CD-4F81-9C28-C25B8C0C133A}"/>
              </a:ext>
            </a:extLst>
          </p:cNvPr>
          <p:cNvSpPr/>
          <p:nvPr/>
        </p:nvSpPr>
        <p:spPr>
          <a:xfrm rot="19878529">
            <a:off x="8467627" y="2272689"/>
            <a:ext cx="3814204" cy="241106"/>
          </a:xfrm>
          <a:prstGeom prst="cloudCallout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1749DA62-6971-4C04-952E-0837E1D23C56}"/>
              </a:ext>
            </a:extLst>
          </p:cNvPr>
          <p:cNvSpPr/>
          <p:nvPr/>
        </p:nvSpPr>
        <p:spPr>
          <a:xfrm rot="19786190">
            <a:off x="7040776" y="3591778"/>
            <a:ext cx="1629779" cy="232264"/>
          </a:xfrm>
          <a:prstGeom prst="cloudCallout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E796B065-1D7A-4731-9445-5B1610351FBE}"/>
              </a:ext>
            </a:extLst>
          </p:cNvPr>
          <p:cNvSpPr/>
          <p:nvPr/>
        </p:nvSpPr>
        <p:spPr>
          <a:xfrm rot="21363284">
            <a:off x="908238" y="6044987"/>
            <a:ext cx="2352682" cy="331821"/>
          </a:xfrm>
          <a:prstGeom prst="cloudCallout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FE80ACC-8362-4EC6-A97D-D9048AB75E8C}"/>
              </a:ext>
            </a:extLst>
          </p:cNvPr>
          <p:cNvSpPr/>
          <p:nvPr/>
        </p:nvSpPr>
        <p:spPr>
          <a:xfrm rot="21197144">
            <a:off x="1069297" y="5525727"/>
            <a:ext cx="1463352" cy="161046"/>
          </a:xfrm>
          <a:prstGeom prst="cloudCallout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BC77BEF9-9974-453C-B0CE-83227E8D7D2A}"/>
              </a:ext>
            </a:extLst>
          </p:cNvPr>
          <p:cNvSpPr/>
          <p:nvPr/>
        </p:nvSpPr>
        <p:spPr>
          <a:xfrm rot="20384068">
            <a:off x="6588829" y="2206058"/>
            <a:ext cx="1463352" cy="161046"/>
          </a:xfrm>
          <a:prstGeom prst="cloudCallout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531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8BDAE-EDEB-4737-A77A-F0C673E6C3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0" r="47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CB52FC-CE15-4F58-ACD6-FE0470D9A21E}"/>
              </a:ext>
            </a:extLst>
          </p:cNvPr>
          <p:cNvSpPr/>
          <p:nvPr/>
        </p:nvSpPr>
        <p:spPr>
          <a:xfrm>
            <a:off x="30441" y="-60671"/>
            <a:ext cx="1130212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08 01 19: STF-EDZ-LLT-FET-STF</a:t>
            </a:r>
          </a:p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506.5Km@137.6kph/140.4kph HC</a:t>
            </a:r>
          </a:p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Won the Frank Foster  Trophy </a:t>
            </a:r>
          </a:p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&amp; </a:t>
            </a:r>
            <a:r>
              <a:rPr lang="en-US" sz="4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Manio</a:t>
            </a:r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Cup 2019  </a:t>
            </a:r>
          </a:p>
        </p:txBody>
      </p:sp>
    </p:spTree>
    <p:extLst>
      <p:ext uri="{BB962C8B-B14F-4D97-AF65-F5344CB8AC3E}">
        <p14:creationId xmlns:p14="http://schemas.microsoft.com/office/powerpoint/2010/main" val="2394789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545097-2BB6-4A21-951B-E5C7123EF8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07"/>
          <a:stretch/>
        </p:blipFill>
        <p:spPr>
          <a:xfrm>
            <a:off x="0" y="-2"/>
            <a:ext cx="12191999" cy="686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74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70819F-BC52-4C65-8074-0D6EB4242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994" b="58024"/>
          <a:stretch/>
        </p:blipFill>
        <p:spPr>
          <a:xfrm>
            <a:off x="46928" y="-66502"/>
            <a:ext cx="11362092" cy="3219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F60C9C-86E7-4492-8CAB-8ABB4A549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95" r="1141" b="45394"/>
          <a:stretch/>
        </p:blipFill>
        <p:spPr>
          <a:xfrm>
            <a:off x="-10222" y="3638550"/>
            <a:ext cx="12197799" cy="305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E1D6DF-44E9-4531-99F0-53F9CB954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" y="4060836"/>
            <a:ext cx="12159002" cy="27781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22CC18-F2CA-4A74-AB3E-B8A33789112A}"/>
              </a:ext>
            </a:extLst>
          </p:cNvPr>
          <p:cNvSpPr/>
          <p:nvPr/>
        </p:nvSpPr>
        <p:spPr>
          <a:xfrm>
            <a:off x="8398212" y="704850"/>
            <a:ext cx="3088938" cy="16383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3DA7A6-F2D8-4DAF-B732-08617025B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4" y="2705057"/>
            <a:ext cx="5223383" cy="20383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660812-6B81-4CBB-9619-8B21A05406DA}"/>
              </a:ext>
            </a:extLst>
          </p:cNvPr>
          <p:cNvSpPr/>
          <p:nvPr/>
        </p:nvSpPr>
        <p:spPr>
          <a:xfrm>
            <a:off x="33056" y="4171082"/>
            <a:ext cx="4215094" cy="108833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F9B0DD-3597-4B1D-AE49-946BBE2C9525}"/>
              </a:ext>
            </a:extLst>
          </p:cNvPr>
          <p:cNvSpPr/>
          <p:nvPr/>
        </p:nvSpPr>
        <p:spPr>
          <a:xfrm>
            <a:off x="6417012" y="5130934"/>
            <a:ext cx="5761390" cy="170436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D47685-1806-498B-9336-A7D0E0141881}"/>
              </a:ext>
            </a:extLst>
          </p:cNvPr>
          <p:cNvSpPr/>
          <p:nvPr/>
        </p:nvSpPr>
        <p:spPr>
          <a:xfrm>
            <a:off x="6096000" y="3564892"/>
            <a:ext cx="3086099" cy="37946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0FBB64-2BE5-40FA-92B0-115B9F1A34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92" y="19051"/>
            <a:ext cx="3964279" cy="2876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0CB1E0-6DA9-4752-AAA0-23DE98EAA0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195" b="11182"/>
          <a:stretch/>
        </p:blipFill>
        <p:spPr>
          <a:xfrm>
            <a:off x="5712631" y="438150"/>
            <a:ext cx="5356062" cy="438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D523D6-6DC1-4051-B38A-921021FB85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3318"/>
          <a:stretch/>
        </p:blipFill>
        <p:spPr>
          <a:xfrm>
            <a:off x="1242670" y="4591007"/>
            <a:ext cx="9892644" cy="20383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F00847-4538-4F35-A6B5-78B6B2B8B370}"/>
              </a:ext>
            </a:extLst>
          </p:cNvPr>
          <p:cNvSpPr txBox="1"/>
          <p:nvPr/>
        </p:nvSpPr>
        <p:spPr>
          <a:xfrm>
            <a:off x="38100" y="5240315"/>
            <a:ext cx="2256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</a:t>
            </a:r>
          </a:p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Rising </a:t>
            </a:r>
          </a:p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Sinking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1F3922-C531-4443-A1C1-9A097A33C948}"/>
              </a:ext>
            </a:extLst>
          </p:cNvPr>
          <p:cNvSpPr txBox="1"/>
          <p:nvPr/>
        </p:nvSpPr>
        <p:spPr>
          <a:xfrm>
            <a:off x="1214202" y="3222885"/>
            <a:ext cx="1490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1.4% total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24F69A-6E11-4AB2-B1F0-15AC8C88CD29}"/>
              </a:ext>
            </a:extLst>
          </p:cNvPr>
          <p:cNvSpPr txBox="1"/>
          <p:nvPr/>
        </p:nvSpPr>
        <p:spPr>
          <a:xfrm>
            <a:off x="6749558" y="2071677"/>
            <a:ext cx="55440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Effect of not turning</a:t>
            </a:r>
          </a:p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120kph     = 2km per min</a:t>
            </a:r>
          </a:p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30 sec turn cost 1kph per hour  </a:t>
            </a:r>
          </a:p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off Task speed</a:t>
            </a:r>
          </a:p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Task speed = 139.53kph</a:t>
            </a:r>
          </a:p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 Task speed was 137.6kph</a:t>
            </a:r>
          </a:p>
          <a:p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</a:p>
          <a:p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028E2C-F653-41C1-877E-5AC8C2D0B9B7}"/>
              </a:ext>
            </a:extLst>
          </p:cNvPr>
          <p:cNvSpPr txBox="1"/>
          <p:nvPr/>
        </p:nvSpPr>
        <p:spPr>
          <a:xfrm>
            <a:off x="2345648" y="4396154"/>
            <a:ext cx="2893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3min 16sec total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84BB7D-3A23-4BBD-BEAB-E872698D8DA2}"/>
              </a:ext>
            </a:extLst>
          </p:cNvPr>
          <p:cNvSpPr/>
          <p:nvPr/>
        </p:nvSpPr>
        <p:spPr>
          <a:xfrm>
            <a:off x="7973998" y="2155191"/>
            <a:ext cx="3088938" cy="38281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D07820-54BD-46B7-8140-6546E4AE10F4}"/>
              </a:ext>
            </a:extLst>
          </p:cNvPr>
          <p:cNvSpPr txBox="1"/>
          <p:nvPr/>
        </p:nvSpPr>
        <p:spPr>
          <a:xfrm>
            <a:off x="4248150" y="1596036"/>
            <a:ext cx="1969770" cy="52322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Leg Speeds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E555BA-D859-451B-89D0-469F2EC1C708}"/>
              </a:ext>
            </a:extLst>
          </p:cNvPr>
          <p:cNvSpPr txBox="1"/>
          <p:nvPr/>
        </p:nvSpPr>
        <p:spPr>
          <a:xfrm>
            <a:off x="3918424" y="2679454"/>
            <a:ext cx="2681889" cy="52322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Circling times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2F038D-12C2-4D5E-9797-409D0B0406ED}"/>
              </a:ext>
            </a:extLst>
          </p:cNvPr>
          <p:cNvSpPr txBox="1"/>
          <p:nvPr/>
        </p:nvSpPr>
        <p:spPr>
          <a:xfrm>
            <a:off x="4866057" y="5738530"/>
            <a:ext cx="2603201" cy="95410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Glide Angles</a:t>
            </a:r>
          </a:p>
          <a:p>
            <a:pPr algn="ctr"/>
            <a:r>
              <a:rPr lang="en-GB" sz="2800" dirty="0">
                <a:solidFill>
                  <a:srgbClr val="FF0000"/>
                </a:solidFill>
              </a:rPr>
              <a:t>&amp; Speed</a:t>
            </a:r>
          </a:p>
        </p:txBody>
      </p:sp>
    </p:spTree>
    <p:extLst>
      <p:ext uri="{BB962C8B-B14F-4D97-AF65-F5344CB8AC3E}">
        <p14:creationId xmlns:p14="http://schemas.microsoft.com/office/powerpoint/2010/main" val="402884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19" grpId="1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1A348-B7D7-4D9D-8C2A-03B37ABA4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47630">
            <a:off x="-1685152" y="-2099210"/>
            <a:ext cx="18229070" cy="9146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7404E4-08C6-4AC2-B05E-2DE729B30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81538"/>
            <a:ext cx="12192000" cy="39764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B369CB-85EC-4CA2-A398-2B9A4D74354F}"/>
              </a:ext>
            </a:extLst>
          </p:cNvPr>
          <p:cNvSpPr txBox="1"/>
          <p:nvPr/>
        </p:nvSpPr>
        <p:spPr>
          <a:xfrm>
            <a:off x="3914273" y="3017608"/>
            <a:ext cx="4320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St. Fillans10:59L    </a:t>
            </a:r>
            <a:r>
              <a:rPr lang="en-GB" sz="2400" i="1" dirty="0">
                <a:solidFill>
                  <a:schemeClr val="accent1"/>
                </a:solidFill>
              </a:rPr>
              <a:t>Start 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374A06-A938-4454-B9E9-1F14A3016485}"/>
              </a:ext>
            </a:extLst>
          </p:cNvPr>
          <p:cNvSpPr txBox="1"/>
          <p:nvPr/>
        </p:nvSpPr>
        <p:spPr>
          <a:xfrm>
            <a:off x="10290519" y="3062968"/>
            <a:ext cx="1730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Edzell11:43L</a:t>
            </a:r>
          </a:p>
          <a:p>
            <a:pPr algn="ctr"/>
            <a:r>
              <a:rPr lang="en-GB" sz="2400" i="1" dirty="0">
                <a:solidFill>
                  <a:schemeClr val="accent1"/>
                </a:solidFill>
              </a:rPr>
              <a:t>Turn point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EA9253-644A-4AD5-B450-5A6F96313DE7}"/>
              </a:ext>
            </a:extLst>
          </p:cNvPr>
          <p:cNvSpPr txBox="1"/>
          <p:nvPr/>
        </p:nvSpPr>
        <p:spPr>
          <a:xfrm>
            <a:off x="1209445" y="3033937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9,000’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D9E2B4-EE36-4B04-958B-0383232EC9FF}"/>
              </a:ext>
            </a:extLst>
          </p:cNvPr>
          <p:cNvSpPr txBox="1"/>
          <p:nvPr/>
        </p:nvSpPr>
        <p:spPr>
          <a:xfrm>
            <a:off x="1269319" y="3984621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8,000’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41D412-F976-4B40-A4AA-370B3B999D80}"/>
              </a:ext>
            </a:extLst>
          </p:cNvPr>
          <p:cNvSpPr txBox="1"/>
          <p:nvPr/>
        </p:nvSpPr>
        <p:spPr>
          <a:xfrm>
            <a:off x="1245733" y="4899025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7,000’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0F5610-5CE6-415F-A825-D3F9A550A51A}"/>
              </a:ext>
            </a:extLst>
          </p:cNvPr>
          <p:cNvSpPr txBox="1"/>
          <p:nvPr/>
        </p:nvSpPr>
        <p:spPr>
          <a:xfrm>
            <a:off x="1223962" y="5762622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6,000’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508CAE-8D25-43E7-AD72-ACBC836FE1CC}"/>
              </a:ext>
            </a:extLst>
          </p:cNvPr>
          <p:cNvSpPr txBox="1"/>
          <p:nvPr/>
        </p:nvSpPr>
        <p:spPr>
          <a:xfrm>
            <a:off x="1219195" y="6481081"/>
            <a:ext cx="1464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5,000’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CD020B-8ACD-439F-9D31-B661D8C62B70}"/>
              </a:ext>
            </a:extLst>
          </p:cNvPr>
          <p:cNvSpPr txBox="1"/>
          <p:nvPr/>
        </p:nvSpPr>
        <p:spPr>
          <a:xfrm>
            <a:off x="2063686" y="4892817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10:20L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8AFAF2-5B00-456C-8A32-43E823063AED}"/>
              </a:ext>
            </a:extLst>
          </p:cNvPr>
          <p:cNvSpPr txBox="1"/>
          <p:nvPr/>
        </p:nvSpPr>
        <p:spPr>
          <a:xfrm>
            <a:off x="6034101" y="4903847"/>
            <a:ext cx="153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11:00L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DD2F8E-B092-4C56-A256-628B9031B4FC}"/>
              </a:ext>
            </a:extLst>
          </p:cNvPr>
          <p:cNvSpPr txBox="1"/>
          <p:nvPr/>
        </p:nvSpPr>
        <p:spPr>
          <a:xfrm>
            <a:off x="9953869" y="4946961"/>
            <a:ext cx="1578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11:40L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CC6B55-1A83-49BF-9C65-B206B1A1A6BE}"/>
              </a:ext>
            </a:extLst>
          </p:cNvPr>
          <p:cNvCxnSpPr>
            <a:cxnSpLocks/>
          </p:cNvCxnSpPr>
          <p:nvPr/>
        </p:nvCxnSpPr>
        <p:spPr>
          <a:xfrm>
            <a:off x="6096000" y="4562315"/>
            <a:ext cx="0" cy="166197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13972AA-A73C-4110-8D4F-5C0094F2ECAF}"/>
              </a:ext>
            </a:extLst>
          </p:cNvPr>
          <p:cNvSpPr txBox="1"/>
          <p:nvPr/>
        </p:nvSpPr>
        <p:spPr>
          <a:xfrm>
            <a:off x="6059203" y="4043318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3D179C-C9A7-43B6-B9F8-6F4F6D9E97AC}"/>
              </a:ext>
            </a:extLst>
          </p:cNvPr>
          <p:cNvCxnSpPr>
            <a:cxnSpLocks/>
          </p:cNvCxnSpPr>
          <p:nvPr/>
        </p:nvCxnSpPr>
        <p:spPr>
          <a:xfrm>
            <a:off x="7502777" y="4487041"/>
            <a:ext cx="0" cy="214644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1415D77-E397-4B86-B848-2D814D9AC484}"/>
              </a:ext>
            </a:extLst>
          </p:cNvPr>
          <p:cNvSpPr txBox="1"/>
          <p:nvPr/>
        </p:nvSpPr>
        <p:spPr>
          <a:xfrm>
            <a:off x="7375115" y="4024439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5B6ED60-9EF1-4974-A609-99F2DD85802E}"/>
              </a:ext>
            </a:extLst>
          </p:cNvPr>
          <p:cNvCxnSpPr>
            <a:cxnSpLocks/>
          </p:cNvCxnSpPr>
          <p:nvPr/>
        </p:nvCxnSpPr>
        <p:spPr>
          <a:xfrm>
            <a:off x="8023404" y="4487041"/>
            <a:ext cx="0" cy="63660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539A1B8-5EA1-4CE7-BF30-7B092ED15775}"/>
              </a:ext>
            </a:extLst>
          </p:cNvPr>
          <p:cNvSpPr txBox="1"/>
          <p:nvPr/>
        </p:nvSpPr>
        <p:spPr>
          <a:xfrm>
            <a:off x="7844111" y="4028458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44BB98-8938-49EA-923D-E507663C09A3}"/>
              </a:ext>
            </a:extLst>
          </p:cNvPr>
          <p:cNvSpPr txBox="1"/>
          <p:nvPr/>
        </p:nvSpPr>
        <p:spPr>
          <a:xfrm>
            <a:off x="3979895" y="822867"/>
            <a:ext cx="287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2786C6F-FCA5-4777-AB82-D960BAAD9CBE}"/>
              </a:ext>
            </a:extLst>
          </p:cNvPr>
          <p:cNvCxnSpPr>
            <a:cxnSpLocks/>
          </p:cNvCxnSpPr>
          <p:nvPr/>
        </p:nvCxnSpPr>
        <p:spPr>
          <a:xfrm>
            <a:off x="8602842" y="4498983"/>
            <a:ext cx="0" cy="202621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48BE40F-D775-4322-A8D8-1D539F8B9A66}"/>
              </a:ext>
            </a:extLst>
          </p:cNvPr>
          <p:cNvSpPr txBox="1"/>
          <p:nvPr/>
        </p:nvSpPr>
        <p:spPr>
          <a:xfrm>
            <a:off x="8408883" y="4008398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8E1EBF-283C-4EC3-AF16-79736697F9F9}"/>
              </a:ext>
            </a:extLst>
          </p:cNvPr>
          <p:cNvCxnSpPr>
            <a:cxnSpLocks/>
          </p:cNvCxnSpPr>
          <p:nvPr/>
        </p:nvCxnSpPr>
        <p:spPr>
          <a:xfrm>
            <a:off x="9049839" y="3724653"/>
            <a:ext cx="23529" cy="100448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2DFC3CC-0202-4421-9E44-B3A2E13F364D}"/>
              </a:ext>
            </a:extLst>
          </p:cNvPr>
          <p:cNvCxnSpPr>
            <a:cxnSpLocks/>
          </p:cNvCxnSpPr>
          <p:nvPr/>
        </p:nvCxnSpPr>
        <p:spPr>
          <a:xfrm>
            <a:off x="9543895" y="4554045"/>
            <a:ext cx="0" cy="1750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1A44D10-1F05-4284-95F7-EC4361E34811}"/>
              </a:ext>
            </a:extLst>
          </p:cNvPr>
          <p:cNvSpPr txBox="1"/>
          <p:nvPr/>
        </p:nvSpPr>
        <p:spPr>
          <a:xfrm>
            <a:off x="9382261" y="4722746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407036-0A1D-429A-9090-FC7579CDAC30}"/>
              </a:ext>
            </a:extLst>
          </p:cNvPr>
          <p:cNvSpPr txBox="1"/>
          <p:nvPr/>
        </p:nvSpPr>
        <p:spPr>
          <a:xfrm>
            <a:off x="8928835" y="4713322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5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C8D1474-2047-4514-9B0E-154E9D0C61BF}"/>
              </a:ext>
            </a:extLst>
          </p:cNvPr>
          <p:cNvCxnSpPr>
            <a:cxnSpLocks/>
          </p:cNvCxnSpPr>
          <p:nvPr/>
        </p:nvCxnSpPr>
        <p:spPr>
          <a:xfrm>
            <a:off x="10023217" y="3883345"/>
            <a:ext cx="0" cy="8457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B1D4219-C2DD-4806-A8C4-55D2FD99D2B2}"/>
              </a:ext>
            </a:extLst>
          </p:cNvPr>
          <p:cNvSpPr txBox="1"/>
          <p:nvPr/>
        </p:nvSpPr>
        <p:spPr>
          <a:xfrm>
            <a:off x="9894185" y="4729133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7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5FD25A2-6201-49F5-AD59-0E74965BA3A4}"/>
              </a:ext>
            </a:extLst>
          </p:cNvPr>
          <p:cNvCxnSpPr>
            <a:cxnSpLocks/>
          </p:cNvCxnSpPr>
          <p:nvPr/>
        </p:nvCxnSpPr>
        <p:spPr>
          <a:xfrm>
            <a:off x="4101525" y="1299411"/>
            <a:ext cx="264695" cy="142519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60AA515-FF63-4D93-AD02-C7CF83106ACA}"/>
              </a:ext>
            </a:extLst>
          </p:cNvPr>
          <p:cNvCxnSpPr>
            <a:cxnSpLocks/>
          </p:cNvCxnSpPr>
          <p:nvPr/>
        </p:nvCxnSpPr>
        <p:spPr>
          <a:xfrm>
            <a:off x="6577266" y="942479"/>
            <a:ext cx="252664" cy="138199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ACCBA8A-8806-4BA8-A3D8-DCF6578BA4A3}"/>
              </a:ext>
            </a:extLst>
          </p:cNvPr>
          <p:cNvCxnSpPr>
            <a:cxnSpLocks/>
          </p:cNvCxnSpPr>
          <p:nvPr/>
        </p:nvCxnSpPr>
        <p:spPr>
          <a:xfrm>
            <a:off x="6978332" y="922415"/>
            <a:ext cx="264695" cy="142519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22FC46A0-CEEA-4DDF-944B-BF2037141AF3}"/>
              </a:ext>
            </a:extLst>
          </p:cNvPr>
          <p:cNvSpPr txBox="1"/>
          <p:nvPr/>
        </p:nvSpPr>
        <p:spPr>
          <a:xfrm>
            <a:off x="6420611" y="479146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B313249-7B7F-4EA3-950F-5F298FB5CC4B}"/>
              </a:ext>
            </a:extLst>
          </p:cNvPr>
          <p:cNvSpPr txBox="1"/>
          <p:nvPr/>
        </p:nvSpPr>
        <p:spPr>
          <a:xfrm>
            <a:off x="6801372" y="431020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3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02C50CA-7CAD-4D2A-9ACA-ADE9741497A3}"/>
              </a:ext>
            </a:extLst>
          </p:cNvPr>
          <p:cNvCxnSpPr>
            <a:cxnSpLocks/>
          </p:cNvCxnSpPr>
          <p:nvPr/>
        </p:nvCxnSpPr>
        <p:spPr>
          <a:xfrm>
            <a:off x="7982358" y="597565"/>
            <a:ext cx="252664" cy="138199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215FF420-19BA-4FCE-A253-0963F555A31E}"/>
              </a:ext>
            </a:extLst>
          </p:cNvPr>
          <p:cNvSpPr txBox="1"/>
          <p:nvPr/>
        </p:nvSpPr>
        <p:spPr>
          <a:xfrm>
            <a:off x="7816785" y="159002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9AE85FB-4507-4171-8C83-0094EC1B5EB3}"/>
              </a:ext>
            </a:extLst>
          </p:cNvPr>
          <p:cNvCxnSpPr>
            <a:cxnSpLocks/>
          </p:cNvCxnSpPr>
          <p:nvPr/>
        </p:nvCxnSpPr>
        <p:spPr>
          <a:xfrm>
            <a:off x="8343911" y="488713"/>
            <a:ext cx="264695" cy="142519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39E693D9-3781-47A2-83A1-680926994449}"/>
              </a:ext>
            </a:extLst>
          </p:cNvPr>
          <p:cNvSpPr txBox="1"/>
          <p:nvPr/>
        </p:nvSpPr>
        <p:spPr>
          <a:xfrm>
            <a:off x="8180847" y="-10948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5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F12B932-A3C4-4FDD-8779-D97410A8A9EF}"/>
              </a:ext>
            </a:extLst>
          </p:cNvPr>
          <p:cNvCxnSpPr>
            <a:cxnSpLocks/>
          </p:cNvCxnSpPr>
          <p:nvPr/>
        </p:nvCxnSpPr>
        <p:spPr>
          <a:xfrm>
            <a:off x="9318457" y="581522"/>
            <a:ext cx="252664" cy="138199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0070BB8D-3EA7-4C5F-959C-3B70B11AB8D3}"/>
              </a:ext>
            </a:extLst>
          </p:cNvPr>
          <p:cNvSpPr txBox="1"/>
          <p:nvPr/>
        </p:nvSpPr>
        <p:spPr>
          <a:xfrm>
            <a:off x="9183972" y="124208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6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261BEF9-88CB-4A1C-99FC-A0D12B813FD4}"/>
              </a:ext>
            </a:extLst>
          </p:cNvPr>
          <p:cNvCxnSpPr>
            <a:cxnSpLocks/>
          </p:cNvCxnSpPr>
          <p:nvPr/>
        </p:nvCxnSpPr>
        <p:spPr>
          <a:xfrm>
            <a:off x="10300280" y="497294"/>
            <a:ext cx="264695" cy="142519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7A477D96-9166-4AFB-9BB8-083B9DBF2C34}"/>
              </a:ext>
            </a:extLst>
          </p:cNvPr>
          <p:cNvSpPr txBox="1"/>
          <p:nvPr/>
        </p:nvSpPr>
        <p:spPr>
          <a:xfrm>
            <a:off x="10158860" y="10968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78F9B6F-E047-4A05-A20F-EEDBCA57B8CD}"/>
              </a:ext>
            </a:extLst>
          </p:cNvPr>
          <p:cNvSpPr txBox="1"/>
          <p:nvPr/>
        </p:nvSpPr>
        <p:spPr>
          <a:xfrm>
            <a:off x="6970295" y="201328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42357D5-74B3-4F77-AD00-A414B9B3C856}"/>
              </a:ext>
            </a:extLst>
          </p:cNvPr>
          <p:cNvSpPr/>
          <p:nvPr/>
        </p:nvSpPr>
        <p:spPr>
          <a:xfrm>
            <a:off x="47119" y="976447"/>
            <a:ext cx="3015268" cy="1816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9321D96-A8D3-4F4D-BB6C-4AD1FAC108B7}"/>
              </a:ext>
            </a:extLst>
          </p:cNvPr>
          <p:cNvSpPr txBox="1"/>
          <p:nvPr/>
        </p:nvSpPr>
        <p:spPr>
          <a:xfrm>
            <a:off x="6978316" y="200927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05C361F-782E-4A2B-A93A-8A8E6BB1E534}"/>
              </a:ext>
            </a:extLst>
          </p:cNvPr>
          <p:cNvSpPr txBox="1"/>
          <p:nvPr/>
        </p:nvSpPr>
        <p:spPr>
          <a:xfrm>
            <a:off x="47119" y="1008531"/>
            <a:ext cx="3015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High point    Low Point</a:t>
            </a:r>
          </a:p>
          <a:p>
            <a:r>
              <a:rPr lang="en-GB" sz="2400" dirty="0"/>
              <a:t>         1                   </a:t>
            </a:r>
            <a:r>
              <a:rPr lang="en-GB" sz="2400" dirty="0">
                <a:solidFill>
                  <a:srgbClr val="FF0000"/>
                </a:solidFill>
              </a:rPr>
              <a:t>2 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61B77EA-0E5A-4E1C-B862-6DEEC5571E0E}"/>
              </a:ext>
            </a:extLst>
          </p:cNvPr>
          <p:cNvCxnSpPr>
            <a:cxnSpLocks/>
          </p:cNvCxnSpPr>
          <p:nvPr/>
        </p:nvCxnSpPr>
        <p:spPr>
          <a:xfrm>
            <a:off x="820916" y="1949113"/>
            <a:ext cx="0" cy="74996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B6EA8507-1DCC-400A-B6D8-FDE60842C7D2}"/>
              </a:ext>
            </a:extLst>
          </p:cNvPr>
          <p:cNvCxnSpPr>
            <a:cxnSpLocks/>
          </p:cNvCxnSpPr>
          <p:nvPr/>
        </p:nvCxnSpPr>
        <p:spPr>
          <a:xfrm>
            <a:off x="2269962" y="1974340"/>
            <a:ext cx="0" cy="72474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DC8BAEA4-2F82-49E1-9D3C-9348822A0AE2}"/>
              </a:ext>
            </a:extLst>
          </p:cNvPr>
          <p:cNvSpPr/>
          <p:nvPr/>
        </p:nvSpPr>
        <p:spPr>
          <a:xfrm>
            <a:off x="62896" y="-7695"/>
            <a:ext cx="75711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Leg 1:STF-EDZ:103.4km@141.54kph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4A96D5-51EB-423B-873B-D5ED831C5678}"/>
              </a:ext>
            </a:extLst>
          </p:cNvPr>
          <p:cNvSpPr txBox="1"/>
          <p:nvPr/>
        </p:nvSpPr>
        <p:spPr>
          <a:xfrm>
            <a:off x="6134983" y="2158408"/>
            <a:ext cx="1517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Max Climb Rate 8kts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C3B678-D478-4975-B7CC-CF4232E46FF7}"/>
              </a:ext>
            </a:extLst>
          </p:cNvPr>
          <p:cNvSpPr txBox="1"/>
          <p:nvPr/>
        </p:nvSpPr>
        <p:spPr>
          <a:xfrm>
            <a:off x="7072899" y="1902284"/>
            <a:ext cx="96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 7218’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D898F1B-4ED3-406C-9BAA-1A3EDD79CAB8}"/>
              </a:ext>
            </a:extLst>
          </p:cNvPr>
          <p:cNvSpPr txBox="1"/>
          <p:nvPr/>
        </p:nvSpPr>
        <p:spPr>
          <a:xfrm>
            <a:off x="4152469" y="2054695"/>
            <a:ext cx="1217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 Max Alt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7834’’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EAEBA1-3D3C-4B29-A553-DB4D8D12FA3E}"/>
              </a:ext>
            </a:extLst>
          </p:cNvPr>
          <p:cNvSpPr txBox="1"/>
          <p:nvPr/>
        </p:nvSpPr>
        <p:spPr>
          <a:xfrm>
            <a:off x="7769270" y="2066258"/>
            <a:ext cx="1181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 11.2kts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1217C8-D951-43DE-8BB2-41D388127BC7}"/>
              </a:ext>
            </a:extLst>
          </p:cNvPr>
          <p:cNvSpPr txBox="1"/>
          <p:nvPr/>
        </p:nvSpPr>
        <p:spPr>
          <a:xfrm>
            <a:off x="10110924" y="1967943"/>
            <a:ext cx="96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 8563’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5901A10-F8FD-40EB-AB77-062AC017163E}"/>
              </a:ext>
            </a:extLst>
          </p:cNvPr>
          <p:cNvSpPr txBox="1"/>
          <p:nvPr/>
        </p:nvSpPr>
        <p:spPr>
          <a:xfrm>
            <a:off x="9006614" y="2146466"/>
            <a:ext cx="1181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 8kts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2E4FE9-2A38-4A0F-9C4F-8AEF946B1E73}"/>
              </a:ext>
            </a:extLst>
          </p:cNvPr>
          <p:cNvSpPr txBox="1"/>
          <p:nvPr/>
        </p:nvSpPr>
        <p:spPr>
          <a:xfrm>
            <a:off x="2922626" y="1992681"/>
            <a:ext cx="1217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Start 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7677’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24149E-5EA8-479B-BB8C-32B293E7DD84}"/>
              </a:ext>
            </a:extLst>
          </p:cNvPr>
          <p:cNvSpPr txBox="1"/>
          <p:nvPr/>
        </p:nvSpPr>
        <p:spPr>
          <a:xfrm>
            <a:off x="11346172" y="459975"/>
            <a:ext cx="960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 TP1</a:t>
            </a:r>
          </a:p>
          <a:p>
            <a:r>
              <a:rPr lang="en-GB" sz="2400" dirty="0">
                <a:solidFill>
                  <a:schemeClr val="bg1"/>
                </a:solidFill>
              </a:rPr>
              <a:t>8274’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097D662-B452-489B-B73D-3D82BEF0D99B}"/>
              </a:ext>
            </a:extLst>
          </p:cNvPr>
          <p:cNvSpPr txBox="1"/>
          <p:nvPr/>
        </p:nvSpPr>
        <p:spPr>
          <a:xfrm>
            <a:off x="8400949" y="1546687"/>
            <a:ext cx="96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 8838’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24164FA-43CB-4607-BB04-CCAC90B13A2C}"/>
              </a:ext>
            </a:extLst>
          </p:cNvPr>
          <p:cNvSpPr txBox="1"/>
          <p:nvPr/>
        </p:nvSpPr>
        <p:spPr>
          <a:xfrm>
            <a:off x="6773095" y="6453732"/>
            <a:ext cx="153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Tay Gap</a:t>
            </a:r>
          </a:p>
        </p:txBody>
      </p:sp>
    </p:spTree>
    <p:extLst>
      <p:ext uri="{BB962C8B-B14F-4D97-AF65-F5344CB8AC3E}">
        <p14:creationId xmlns:p14="http://schemas.microsoft.com/office/powerpoint/2010/main" val="194079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CCD905-4BA9-4B1A-848B-5097BFF3D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8202">
            <a:off x="-1906955" y="-2827669"/>
            <a:ext cx="16959876" cy="96088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C267EF-C4E2-41AC-90B0-E49B026FE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11" y="3080187"/>
            <a:ext cx="12192000" cy="3877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0424D3-1617-4291-81E2-D93DC365D71B}"/>
              </a:ext>
            </a:extLst>
          </p:cNvPr>
          <p:cNvSpPr txBox="1"/>
          <p:nvPr/>
        </p:nvSpPr>
        <p:spPr>
          <a:xfrm>
            <a:off x="622871" y="3008919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11,000’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562A75-60DD-45B5-959A-F48645587AB6}"/>
              </a:ext>
            </a:extLst>
          </p:cNvPr>
          <p:cNvSpPr txBox="1"/>
          <p:nvPr/>
        </p:nvSpPr>
        <p:spPr>
          <a:xfrm>
            <a:off x="728925" y="4124057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9,000’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7CBEC3-E39D-4C35-8619-79D3BB4C043C}"/>
              </a:ext>
            </a:extLst>
          </p:cNvPr>
          <p:cNvSpPr txBox="1"/>
          <p:nvPr/>
        </p:nvSpPr>
        <p:spPr>
          <a:xfrm>
            <a:off x="731201" y="4691008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8,000’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E27218-FD30-4980-A806-E7110A5DE463}"/>
              </a:ext>
            </a:extLst>
          </p:cNvPr>
          <p:cNvSpPr txBox="1"/>
          <p:nvPr/>
        </p:nvSpPr>
        <p:spPr>
          <a:xfrm>
            <a:off x="733473" y="5287814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7,000’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277FC1-F670-46BD-8501-800AD785658B}"/>
              </a:ext>
            </a:extLst>
          </p:cNvPr>
          <p:cNvSpPr txBox="1"/>
          <p:nvPr/>
        </p:nvSpPr>
        <p:spPr>
          <a:xfrm>
            <a:off x="689403" y="5863007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6,000’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D26058-47D8-4716-ACE8-71B855519109}"/>
              </a:ext>
            </a:extLst>
          </p:cNvPr>
          <p:cNvSpPr txBox="1"/>
          <p:nvPr/>
        </p:nvSpPr>
        <p:spPr>
          <a:xfrm>
            <a:off x="-2761776" y="6443616"/>
            <a:ext cx="169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5,000’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EFB365-71A7-42DB-870F-56F3D160B13B}"/>
              </a:ext>
            </a:extLst>
          </p:cNvPr>
          <p:cNvSpPr txBox="1"/>
          <p:nvPr/>
        </p:nvSpPr>
        <p:spPr>
          <a:xfrm>
            <a:off x="614432" y="3557106"/>
            <a:ext cx="1532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10,000’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7AD377-49D9-4D41-9FDF-577E56A02E08}"/>
              </a:ext>
            </a:extLst>
          </p:cNvPr>
          <p:cNvSpPr txBox="1"/>
          <p:nvPr/>
        </p:nvSpPr>
        <p:spPr>
          <a:xfrm>
            <a:off x="2175476" y="3240965"/>
            <a:ext cx="2206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Edzell</a:t>
            </a:r>
            <a:r>
              <a:rPr lang="en-GB" sz="2400" dirty="0"/>
              <a:t> </a:t>
            </a:r>
          </a:p>
          <a:p>
            <a:r>
              <a:rPr lang="en-GB" sz="2400" dirty="0"/>
              <a:t>11:43L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52A583-B66F-4BF3-AF66-380ADFDF1551}"/>
              </a:ext>
            </a:extLst>
          </p:cNvPr>
          <p:cNvSpPr txBox="1"/>
          <p:nvPr/>
        </p:nvSpPr>
        <p:spPr>
          <a:xfrm>
            <a:off x="1695121" y="6409842"/>
            <a:ext cx="1578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11:40L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5629BC-6AA7-4B7F-A6EC-129215CC3632}"/>
              </a:ext>
            </a:extLst>
          </p:cNvPr>
          <p:cNvSpPr txBox="1"/>
          <p:nvPr/>
        </p:nvSpPr>
        <p:spPr>
          <a:xfrm>
            <a:off x="8827255" y="3227158"/>
            <a:ext cx="3361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         Loch Lomond </a:t>
            </a:r>
            <a:r>
              <a:rPr lang="en-GB" sz="2400" dirty="0" err="1"/>
              <a:t>Tarbet</a:t>
            </a:r>
            <a:endParaRPr lang="en-GB" sz="2400" dirty="0"/>
          </a:p>
          <a:p>
            <a:r>
              <a:rPr lang="en-GB" sz="2400" dirty="0"/>
              <a:t>              12:40L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F980C7-F4E2-4B23-9664-74B5FCEFB6EE}"/>
              </a:ext>
            </a:extLst>
          </p:cNvPr>
          <p:cNvSpPr txBox="1"/>
          <p:nvPr/>
        </p:nvSpPr>
        <p:spPr>
          <a:xfrm>
            <a:off x="7590937" y="6428892"/>
            <a:ext cx="1578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12:20L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9DD967-66DA-412A-ADCB-9A05B5325113}"/>
              </a:ext>
            </a:extLst>
          </p:cNvPr>
          <p:cNvCxnSpPr>
            <a:cxnSpLocks/>
          </p:cNvCxnSpPr>
          <p:nvPr/>
        </p:nvCxnSpPr>
        <p:spPr>
          <a:xfrm>
            <a:off x="9218226" y="597565"/>
            <a:ext cx="159797" cy="127702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D0B0D2F-3DCB-4607-AA8B-736D575BB944}"/>
              </a:ext>
            </a:extLst>
          </p:cNvPr>
          <p:cNvCxnSpPr>
            <a:cxnSpLocks/>
          </p:cNvCxnSpPr>
          <p:nvPr/>
        </p:nvCxnSpPr>
        <p:spPr>
          <a:xfrm>
            <a:off x="3367944" y="3947407"/>
            <a:ext cx="0" cy="61215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B782C5-4924-4FB5-B114-DBE6134C01EA}"/>
              </a:ext>
            </a:extLst>
          </p:cNvPr>
          <p:cNvCxnSpPr>
            <a:cxnSpLocks/>
          </p:cNvCxnSpPr>
          <p:nvPr/>
        </p:nvCxnSpPr>
        <p:spPr>
          <a:xfrm>
            <a:off x="4010378" y="3967130"/>
            <a:ext cx="0" cy="154987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8B1B5E4-B248-42F8-81B7-1C706601A0F8}"/>
              </a:ext>
            </a:extLst>
          </p:cNvPr>
          <p:cNvSpPr txBox="1"/>
          <p:nvPr/>
        </p:nvSpPr>
        <p:spPr>
          <a:xfrm>
            <a:off x="3202621" y="3471619"/>
            <a:ext cx="37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12E00A-6B8C-4153-B703-6F689295D81B}"/>
              </a:ext>
            </a:extLst>
          </p:cNvPr>
          <p:cNvSpPr txBox="1"/>
          <p:nvPr/>
        </p:nvSpPr>
        <p:spPr>
          <a:xfrm>
            <a:off x="3866468" y="3472398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A9F6C0-E6B6-458D-A01D-9980356FE651}"/>
              </a:ext>
            </a:extLst>
          </p:cNvPr>
          <p:cNvSpPr txBox="1"/>
          <p:nvPr/>
        </p:nvSpPr>
        <p:spPr>
          <a:xfrm>
            <a:off x="686823" y="6480352"/>
            <a:ext cx="152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5,000’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2DABC9-DB1A-4AE6-952E-89FAD375570A}"/>
              </a:ext>
            </a:extLst>
          </p:cNvPr>
          <p:cNvSpPr txBox="1"/>
          <p:nvPr/>
        </p:nvSpPr>
        <p:spPr>
          <a:xfrm>
            <a:off x="9066008" y="129284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C4DA36-1F2F-4D29-92E0-E4788F71A81D}"/>
              </a:ext>
            </a:extLst>
          </p:cNvPr>
          <p:cNvCxnSpPr>
            <a:cxnSpLocks/>
          </p:cNvCxnSpPr>
          <p:nvPr/>
        </p:nvCxnSpPr>
        <p:spPr>
          <a:xfrm>
            <a:off x="8431534" y="645691"/>
            <a:ext cx="167031" cy="127702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8E93D98-0489-45B4-B783-6AB450AFE05B}"/>
              </a:ext>
            </a:extLst>
          </p:cNvPr>
          <p:cNvCxnSpPr>
            <a:cxnSpLocks/>
          </p:cNvCxnSpPr>
          <p:nvPr/>
        </p:nvCxnSpPr>
        <p:spPr>
          <a:xfrm>
            <a:off x="3931241" y="4639585"/>
            <a:ext cx="0" cy="145478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F5C2EC6-3CF9-4328-90D6-5FC0FB7EA568}"/>
              </a:ext>
            </a:extLst>
          </p:cNvPr>
          <p:cNvSpPr txBox="1"/>
          <p:nvPr/>
        </p:nvSpPr>
        <p:spPr>
          <a:xfrm>
            <a:off x="3758446" y="4163094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E8EBF2-A61E-45CF-9584-B6829D56922C}"/>
              </a:ext>
            </a:extLst>
          </p:cNvPr>
          <p:cNvSpPr txBox="1"/>
          <p:nvPr/>
        </p:nvSpPr>
        <p:spPr>
          <a:xfrm>
            <a:off x="5625639" y="3474469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47174AE-0BEF-4099-B83B-021F3EA41936}"/>
              </a:ext>
            </a:extLst>
          </p:cNvPr>
          <p:cNvCxnSpPr>
            <a:cxnSpLocks/>
          </p:cNvCxnSpPr>
          <p:nvPr/>
        </p:nvCxnSpPr>
        <p:spPr>
          <a:xfrm>
            <a:off x="5804943" y="3983172"/>
            <a:ext cx="0" cy="237517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809D0FA-96D0-4268-842D-E90E062274E8}"/>
              </a:ext>
            </a:extLst>
          </p:cNvPr>
          <p:cNvCxnSpPr>
            <a:cxnSpLocks/>
          </p:cNvCxnSpPr>
          <p:nvPr/>
        </p:nvCxnSpPr>
        <p:spPr>
          <a:xfrm flipH="1">
            <a:off x="6769514" y="3967130"/>
            <a:ext cx="4858" cy="117001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675838F-7DFF-4747-8BB3-B80FA1A04249}"/>
              </a:ext>
            </a:extLst>
          </p:cNvPr>
          <p:cNvSpPr txBox="1"/>
          <p:nvPr/>
        </p:nvSpPr>
        <p:spPr>
          <a:xfrm>
            <a:off x="6620995" y="3485742"/>
            <a:ext cx="306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5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5E19960-88C0-4C2A-8540-C306C750624A}"/>
              </a:ext>
            </a:extLst>
          </p:cNvPr>
          <p:cNvCxnSpPr>
            <a:cxnSpLocks/>
          </p:cNvCxnSpPr>
          <p:nvPr/>
        </p:nvCxnSpPr>
        <p:spPr>
          <a:xfrm>
            <a:off x="7566106" y="3945554"/>
            <a:ext cx="24831" cy="214828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710455F-E619-4878-AA03-35A4E9D41C9A}"/>
              </a:ext>
            </a:extLst>
          </p:cNvPr>
          <p:cNvSpPr txBox="1"/>
          <p:nvPr/>
        </p:nvSpPr>
        <p:spPr>
          <a:xfrm>
            <a:off x="7391047" y="3497789"/>
            <a:ext cx="291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F2DF71-797F-49D0-964E-7BED13708E25}"/>
              </a:ext>
            </a:extLst>
          </p:cNvPr>
          <p:cNvSpPr txBox="1"/>
          <p:nvPr/>
        </p:nvSpPr>
        <p:spPr>
          <a:xfrm>
            <a:off x="8274296" y="110838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DD6A03C-ADBC-4ED5-8742-1AE7789D265D}"/>
              </a:ext>
            </a:extLst>
          </p:cNvPr>
          <p:cNvCxnSpPr>
            <a:cxnSpLocks/>
          </p:cNvCxnSpPr>
          <p:nvPr/>
        </p:nvCxnSpPr>
        <p:spPr>
          <a:xfrm>
            <a:off x="4732937" y="749965"/>
            <a:ext cx="188930" cy="127702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BCA55FA-93C5-49A5-ABF8-020562B7ED90}"/>
              </a:ext>
            </a:extLst>
          </p:cNvPr>
          <p:cNvCxnSpPr>
            <a:cxnSpLocks/>
          </p:cNvCxnSpPr>
          <p:nvPr/>
        </p:nvCxnSpPr>
        <p:spPr>
          <a:xfrm>
            <a:off x="1426279" y="785229"/>
            <a:ext cx="167031" cy="127702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FE0E984-54E7-47E9-B0D3-59022F0B5552}"/>
              </a:ext>
            </a:extLst>
          </p:cNvPr>
          <p:cNvCxnSpPr>
            <a:cxnSpLocks/>
          </p:cNvCxnSpPr>
          <p:nvPr/>
        </p:nvCxnSpPr>
        <p:spPr>
          <a:xfrm>
            <a:off x="8640595" y="3564252"/>
            <a:ext cx="0" cy="24994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D52B86A-446C-473D-8B1C-D4ED73926A82}"/>
              </a:ext>
            </a:extLst>
          </p:cNvPr>
          <p:cNvSpPr txBox="1"/>
          <p:nvPr/>
        </p:nvSpPr>
        <p:spPr>
          <a:xfrm>
            <a:off x="8484557" y="6065339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7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E68EEA9-2F48-4182-B4DE-D90E750DEDC7}"/>
              </a:ext>
            </a:extLst>
          </p:cNvPr>
          <p:cNvCxnSpPr>
            <a:cxnSpLocks/>
          </p:cNvCxnSpPr>
          <p:nvPr/>
        </p:nvCxnSpPr>
        <p:spPr>
          <a:xfrm>
            <a:off x="9755849" y="5593127"/>
            <a:ext cx="0" cy="46238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ED5855E-2B96-4557-A843-9A9BCBBD7DA8}"/>
              </a:ext>
            </a:extLst>
          </p:cNvPr>
          <p:cNvSpPr txBox="1"/>
          <p:nvPr/>
        </p:nvSpPr>
        <p:spPr>
          <a:xfrm>
            <a:off x="9596829" y="6043171"/>
            <a:ext cx="333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4811680-0BE1-4C68-9B37-FEA6F22DF32F}"/>
              </a:ext>
            </a:extLst>
          </p:cNvPr>
          <p:cNvSpPr/>
          <p:nvPr/>
        </p:nvSpPr>
        <p:spPr>
          <a:xfrm>
            <a:off x="-40762" y="-157275"/>
            <a:ext cx="91067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Leg 2: EDZ-LLT:146.3km @152.24kph  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712C561-FA92-4219-8CA4-108326668FFB}"/>
              </a:ext>
            </a:extLst>
          </p:cNvPr>
          <p:cNvCxnSpPr>
            <a:cxnSpLocks/>
          </p:cNvCxnSpPr>
          <p:nvPr/>
        </p:nvCxnSpPr>
        <p:spPr>
          <a:xfrm>
            <a:off x="4087413" y="771419"/>
            <a:ext cx="167031" cy="127702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07C7043-D3C8-49A4-9C82-044223F05B6B}"/>
              </a:ext>
            </a:extLst>
          </p:cNvPr>
          <p:cNvCxnSpPr>
            <a:cxnSpLocks/>
          </p:cNvCxnSpPr>
          <p:nvPr/>
        </p:nvCxnSpPr>
        <p:spPr>
          <a:xfrm>
            <a:off x="5872819" y="814135"/>
            <a:ext cx="167031" cy="127702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5C6A074-FD78-486B-A155-F9D02C03CF5A}"/>
              </a:ext>
            </a:extLst>
          </p:cNvPr>
          <p:cNvSpPr txBox="1"/>
          <p:nvPr/>
        </p:nvSpPr>
        <p:spPr>
          <a:xfrm>
            <a:off x="1256618" y="349514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8D014D9-E84B-459D-9AA1-82257D8D5891}"/>
              </a:ext>
            </a:extLst>
          </p:cNvPr>
          <p:cNvSpPr txBox="1"/>
          <p:nvPr/>
        </p:nvSpPr>
        <p:spPr>
          <a:xfrm>
            <a:off x="5711569" y="367512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289B20-29B3-44DE-9F50-99A8B6ED36EA}"/>
              </a:ext>
            </a:extLst>
          </p:cNvPr>
          <p:cNvSpPr txBox="1"/>
          <p:nvPr/>
        </p:nvSpPr>
        <p:spPr>
          <a:xfrm>
            <a:off x="3906360" y="308852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6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D45B5ED-CF23-4452-BAF9-EC673357C2A3}"/>
              </a:ext>
            </a:extLst>
          </p:cNvPr>
          <p:cNvCxnSpPr>
            <a:cxnSpLocks/>
          </p:cNvCxnSpPr>
          <p:nvPr/>
        </p:nvCxnSpPr>
        <p:spPr>
          <a:xfrm>
            <a:off x="8303821" y="597567"/>
            <a:ext cx="159797" cy="138931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A05C355-0D8E-44EF-8C9D-33EB0A577331}"/>
              </a:ext>
            </a:extLst>
          </p:cNvPr>
          <p:cNvCxnSpPr>
            <a:cxnSpLocks/>
          </p:cNvCxnSpPr>
          <p:nvPr/>
        </p:nvCxnSpPr>
        <p:spPr>
          <a:xfrm>
            <a:off x="3111697" y="682380"/>
            <a:ext cx="145225" cy="128090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E47FD9E-DB7E-449B-A471-D438443A8E69}"/>
              </a:ext>
            </a:extLst>
          </p:cNvPr>
          <p:cNvSpPr txBox="1"/>
          <p:nvPr/>
        </p:nvSpPr>
        <p:spPr>
          <a:xfrm>
            <a:off x="8088023" y="121264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624AF0E-CCAF-411C-B99B-C545152BE08A}"/>
              </a:ext>
            </a:extLst>
          </p:cNvPr>
          <p:cNvSpPr txBox="1"/>
          <p:nvPr/>
        </p:nvSpPr>
        <p:spPr>
          <a:xfrm>
            <a:off x="4588810" y="305748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4998A6A-1A3E-4159-B4F9-DE01AB60CC52}"/>
              </a:ext>
            </a:extLst>
          </p:cNvPr>
          <p:cNvSpPr txBox="1"/>
          <p:nvPr/>
        </p:nvSpPr>
        <p:spPr>
          <a:xfrm>
            <a:off x="2963885" y="306342"/>
            <a:ext cx="32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3F945B8-9123-4F43-B422-2CFD806F1FD9}"/>
              </a:ext>
            </a:extLst>
          </p:cNvPr>
          <p:cNvSpPr txBox="1"/>
          <p:nvPr/>
        </p:nvSpPr>
        <p:spPr>
          <a:xfrm>
            <a:off x="11382268" y="544199"/>
            <a:ext cx="960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 TP1</a:t>
            </a:r>
          </a:p>
          <a:p>
            <a:r>
              <a:rPr lang="en-GB" sz="2400" dirty="0">
                <a:solidFill>
                  <a:schemeClr val="bg1"/>
                </a:solidFill>
              </a:rPr>
              <a:t>8274’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E425493-ED77-4055-B548-162D95DEAB6C}"/>
              </a:ext>
            </a:extLst>
          </p:cNvPr>
          <p:cNvSpPr txBox="1"/>
          <p:nvPr/>
        </p:nvSpPr>
        <p:spPr>
          <a:xfrm>
            <a:off x="9413088" y="1691211"/>
            <a:ext cx="96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 8796’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68A1589-F45D-4197-921D-B2E6B8BE5D3B}"/>
              </a:ext>
            </a:extLst>
          </p:cNvPr>
          <p:cNvSpPr txBox="1"/>
          <p:nvPr/>
        </p:nvSpPr>
        <p:spPr>
          <a:xfrm>
            <a:off x="8152367" y="1881761"/>
            <a:ext cx="1181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31.8kts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“Zoom”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D732876-9C43-44B1-A093-CC86F89E468F}"/>
              </a:ext>
            </a:extLst>
          </p:cNvPr>
          <p:cNvSpPr txBox="1"/>
          <p:nvPr/>
        </p:nvSpPr>
        <p:spPr>
          <a:xfrm>
            <a:off x="7471989" y="1699227"/>
            <a:ext cx="96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 8796’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9819ABE-6645-4F64-A76E-53EDEDE0AD9C}"/>
              </a:ext>
            </a:extLst>
          </p:cNvPr>
          <p:cNvSpPr txBox="1"/>
          <p:nvPr/>
        </p:nvSpPr>
        <p:spPr>
          <a:xfrm>
            <a:off x="5481357" y="2034161"/>
            <a:ext cx="1181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11.0kts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24652E2-12B5-4097-AD4F-5369B4A54800}"/>
              </a:ext>
            </a:extLst>
          </p:cNvPr>
          <p:cNvSpPr txBox="1"/>
          <p:nvPr/>
        </p:nvSpPr>
        <p:spPr>
          <a:xfrm>
            <a:off x="4432012" y="1803501"/>
            <a:ext cx="96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 8829’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E4A7AF-6A8D-4DE6-85C7-2712D6CF2CD9}"/>
              </a:ext>
            </a:extLst>
          </p:cNvPr>
          <p:cNvSpPr txBox="1"/>
          <p:nvPr/>
        </p:nvSpPr>
        <p:spPr>
          <a:xfrm>
            <a:off x="3596414" y="1464671"/>
            <a:ext cx="1181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11.0kts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3A5193-7749-4291-8488-BDD08DC3F685}"/>
              </a:ext>
            </a:extLst>
          </p:cNvPr>
          <p:cNvSpPr txBox="1"/>
          <p:nvPr/>
        </p:nvSpPr>
        <p:spPr>
          <a:xfrm>
            <a:off x="2771655" y="1971943"/>
            <a:ext cx="1037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10744’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EA081CE-E86B-4D7F-BE88-6F0E1DAA4EF4}"/>
              </a:ext>
            </a:extLst>
          </p:cNvPr>
          <p:cNvSpPr txBox="1"/>
          <p:nvPr/>
        </p:nvSpPr>
        <p:spPr>
          <a:xfrm>
            <a:off x="1021656" y="2034163"/>
            <a:ext cx="1181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9.0kts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4E3F2C9-7CAB-4E41-A72A-7A15FF0B3C47}"/>
              </a:ext>
            </a:extLst>
          </p:cNvPr>
          <p:cNvSpPr txBox="1"/>
          <p:nvPr/>
        </p:nvSpPr>
        <p:spPr>
          <a:xfrm>
            <a:off x="-63774" y="2348934"/>
            <a:ext cx="93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 TP2</a:t>
            </a:r>
          </a:p>
          <a:p>
            <a:r>
              <a:rPr lang="en-GB" sz="2400" dirty="0">
                <a:solidFill>
                  <a:schemeClr val="bg1"/>
                </a:solidFill>
              </a:rPr>
              <a:t>6115’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C6A01C6-EE83-4D66-955E-7466B4E1FB7E}"/>
              </a:ext>
            </a:extLst>
          </p:cNvPr>
          <p:cNvSpPr txBox="1"/>
          <p:nvPr/>
        </p:nvSpPr>
        <p:spPr>
          <a:xfrm>
            <a:off x="4720010" y="6332961"/>
            <a:ext cx="153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Tay Gap</a:t>
            </a:r>
          </a:p>
        </p:txBody>
      </p:sp>
    </p:spTree>
    <p:extLst>
      <p:ext uri="{BB962C8B-B14F-4D97-AF65-F5344CB8AC3E}">
        <p14:creationId xmlns:p14="http://schemas.microsoft.com/office/powerpoint/2010/main" val="313746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2692</TotalTime>
  <Words>1830</Words>
  <Application>Microsoft Office PowerPoint</Application>
  <PresentationFormat>Widescreen</PresentationFormat>
  <Paragraphs>447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Santiago Cervantes</dc:creator>
  <cp:lastModifiedBy>Santiago Cervantes</cp:lastModifiedBy>
  <cp:revision>312</cp:revision>
  <dcterms:created xsi:type="dcterms:W3CDTF">2020-04-26T04:47:58Z</dcterms:created>
  <dcterms:modified xsi:type="dcterms:W3CDTF">2021-01-26T09:58:01Z</dcterms:modified>
</cp:coreProperties>
</file>